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9" r:id="rId3"/>
  </p:sldMasterIdLst>
  <p:notesMasterIdLst>
    <p:notesMasterId r:id="rId101"/>
  </p:notesMasterIdLst>
  <p:sldIdLst>
    <p:sldId id="290" r:id="rId4"/>
    <p:sldId id="307" r:id="rId5"/>
    <p:sldId id="306" r:id="rId6"/>
    <p:sldId id="313" r:id="rId7"/>
    <p:sldId id="312" r:id="rId8"/>
    <p:sldId id="311" r:id="rId9"/>
    <p:sldId id="310" r:id="rId10"/>
    <p:sldId id="314" r:id="rId11"/>
    <p:sldId id="309" r:id="rId12"/>
    <p:sldId id="308" r:id="rId13"/>
    <p:sldId id="298" r:id="rId14"/>
    <p:sldId id="321" r:id="rId15"/>
    <p:sldId id="379" r:id="rId16"/>
    <p:sldId id="378" r:id="rId17"/>
    <p:sldId id="320" r:id="rId18"/>
    <p:sldId id="354" r:id="rId19"/>
    <p:sldId id="355" r:id="rId20"/>
    <p:sldId id="356" r:id="rId21"/>
    <p:sldId id="357" r:id="rId22"/>
    <p:sldId id="358" r:id="rId23"/>
    <p:sldId id="359" r:id="rId24"/>
    <p:sldId id="380" r:id="rId25"/>
    <p:sldId id="381" r:id="rId26"/>
    <p:sldId id="382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19" r:id="rId42"/>
    <p:sldId id="318" r:id="rId43"/>
    <p:sldId id="317" r:id="rId44"/>
    <p:sldId id="316" r:id="rId45"/>
    <p:sldId id="325" r:id="rId46"/>
    <p:sldId id="326" r:id="rId47"/>
    <p:sldId id="327" r:id="rId48"/>
    <p:sldId id="256" r:id="rId49"/>
    <p:sldId id="264" r:id="rId50"/>
    <p:sldId id="257" r:id="rId51"/>
    <p:sldId id="258" r:id="rId52"/>
    <p:sldId id="259" r:id="rId53"/>
    <p:sldId id="261" r:id="rId54"/>
    <p:sldId id="263" r:id="rId55"/>
    <p:sldId id="262" r:id="rId56"/>
    <p:sldId id="265" r:id="rId57"/>
    <p:sldId id="266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80" r:id="rId70"/>
    <p:sldId id="279" r:id="rId71"/>
    <p:sldId id="281" r:id="rId72"/>
    <p:sldId id="282" r:id="rId73"/>
    <p:sldId id="283" r:id="rId74"/>
    <p:sldId id="284" r:id="rId75"/>
    <p:sldId id="285" r:id="rId76"/>
    <p:sldId id="286" r:id="rId77"/>
    <p:sldId id="287" r:id="rId78"/>
    <p:sldId id="288" r:id="rId79"/>
    <p:sldId id="289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85CB8D-7012-4457-BD6C-0665AE72814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3B3B20D-FA88-4107-9357-D21FD94B1D94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III. P</a:t>
          </a:r>
          <a:r>
            <a:rPr lang="es-ES_tradnl" dirty="0" err="1" smtClean="0">
              <a:effectLst/>
              <a:latin typeface="Times New Roman"/>
              <a:ea typeface="SimSun"/>
            </a:rPr>
            <a:t>rincipios</a:t>
          </a:r>
          <a:r>
            <a:rPr lang="es-ES_tradnl" dirty="0" smtClean="0">
              <a:effectLst/>
              <a:latin typeface="Times New Roman"/>
              <a:ea typeface="SimSun"/>
            </a:rPr>
            <a:t> fundamentales de la «</a:t>
          </a:r>
          <a:r>
            <a:rPr lang="es-ES_tradnl" dirty="0" err="1" smtClean="0">
              <a:effectLst/>
              <a:latin typeface="Times New Roman"/>
              <a:ea typeface="SimSun"/>
            </a:rPr>
            <a:t>Liturgiam</a:t>
          </a:r>
          <a:r>
            <a:rPr lang="es-ES_tradnl" dirty="0" smtClean="0">
              <a:effectLst/>
              <a:latin typeface="Times New Roman"/>
              <a:ea typeface="SimSun"/>
            </a:rPr>
            <a:t> </a:t>
          </a:r>
          <a:r>
            <a:rPr lang="es-ES_tradnl" dirty="0" err="1" smtClean="0">
              <a:effectLst/>
              <a:latin typeface="Times New Roman"/>
              <a:ea typeface="SimSun"/>
            </a:rPr>
            <a:t>Authenticam</a:t>
          </a:r>
          <a:r>
            <a:rPr lang="es-ES_tradnl" dirty="0" smtClean="0">
              <a:effectLst/>
              <a:latin typeface="Times New Roman"/>
              <a:ea typeface="SimSun"/>
            </a:rPr>
            <a:t>» sobre las traducciones</a:t>
          </a:r>
          <a:endParaRPr lang="es-MX" dirty="0"/>
        </a:p>
      </dgm:t>
    </dgm:pt>
    <dgm:pt modelId="{4959F939-9F3F-42D1-9017-117C0A72FEA8}" type="parTrans" cxnId="{DA6ECBC7-BDC6-4A9C-BE0D-A819DA9B53C3}">
      <dgm:prSet/>
      <dgm:spPr/>
      <dgm:t>
        <a:bodyPr/>
        <a:lstStyle/>
        <a:p>
          <a:endParaRPr lang="es-MX"/>
        </a:p>
      </dgm:t>
    </dgm:pt>
    <dgm:pt modelId="{61915A8B-10BD-4FD4-8C67-72E04D0F6C88}" type="sibTrans" cxnId="{DA6ECBC7-BDC6-4A9C-BE0D-A819DA9B53C3}">
      <dgm:prSet/>
      <dgm:spPr/>
      <dgm:t>
        <a:bodyPr/>
        <a:lstStyle/>
        <a:p>
          <a:endParaRPr lang="es-MX"/>
        </a:p>
      </dgm:t>
    </dgm:pt>
    <dgm:pt modelId="{848401F7-2B90-41C2-BEFB-04BEB1A462AC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IV. </a:t>
          </a:r>
          <a:r>
            <a:rPr lang="es-ES_tradnl" dirty="0" smtClean="0">
              <a:effectLst/>
              <a:latin typeface="Times New Roman"/>
              <a:ea typeface="SimSun"/>
            </a:rPr>
            <a:t>Elementos nuevos del Misal Romano, Tercera Edición Típica y Edición – impresión.</a:t>
          </a:r>
          <a:endParaRPr lang="es-MX" dirty="0"/>
        </a:p>
      </dgm:t>
    </dgm:pt>
    <dgm:pt modelId="{7A149776-92EA-404C-B304-56EAF73A0052}" type="parTrans" cxnId="{A3210E98-6550-44CA-9DCA-D52F4376F8B8}">
      <dgm:prSet/>
      <dgm:spPr/>
      <dgm:t>
        <a:bodyPr/>
        <a:lstStyle/>
        <a:p>
          <a:endParaRPr lang="es-MX"/>
        </a:p>
      </dgm:t>
    </dgm:pt>
    <dgm:pt modelId="{55571E70-F2D7-4368-AACE-CDA513BD801F}" type="sibTrans" cxnId="{A3210E98-6550-44CA-9DCA-D52F4376F8B8}">
      <dgm:prSet/>
      <dgm:spPr/>
      <dgm:t>
        <a:bodyPr/>
        <a:lstStyle/>
        <a:p>
          <a:endParaRPr lang="es-MX"/>
        </a:p>
      </dgm:t>
    </dgm:pt>
    <dgm:pt modelId="{4E2CDDF1-6837-44C5-BAEF-8838FF5152AA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dirty="0" smtClean="0">
              <a:effectLst/>
              <a:latin typeface="Times New Roman"/>
              <a:ea typeface="SimSun"/>
            </a:rPr>
            <a:t>1. El libro litúrgico del Misal Romano </a:t>
          </a:r>
          <a:endParaRPr lang="es-MX" dirty="0"/>
        </a:p>
      </dgm:t>
    </dgm:pt>
    <dgm:pt modelId="{17D8D546-CDA6-4FE1-9C89-D45A7FD17027}" type="parTrans" cxnId="{98C8383C-E2E3-48FD-AE91-DA10A535033E}">
      <dgm:prSet/>
      <dgm:spPr/>
      <dgm:t>
        <a:bodyPr/>
        <a:lstStyle/>
        <a:p>
          <a:endParaRPr lang="es-MX"/>
        </a:p>
      </dgm:t>
    </dgm:pt>
    <dgm:pt modelId="{0E7A9769-65BC-45B9-B401-3AC998DEF8AA}" type="sibTrans" cxnId="{98C8383C-E2E3-48FD-AE91-DA10A535033E}">
      <dgm:prSet/>
      <dgm:spPr/>
      <dgm:t>
        <a:bodyPr/>
        <a:lstStyle/>
        <a:p>
          <a:endParaRPr lang="es-MX"/>
        </a:p>
      </dgm:t>
    </dgm:pt>
    <dgm:pt modelId="{6BB7E35A-620B-431D-8C3F-4A6F19ADDAE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>
              <a:latin typeface="Times New Roman" pitchFamily="18" charset="0"/>
              <a:cs typeface="Times New Roman" pitchFamily="18" charset="0"/>
            </a:rPr>
            <a:t>II. Evolución histórica y etapas para la «</a:t>
          </a:r>
          <a:r>
            <a:rPr lang="es-MX" dirty="0" err="1" smtClean="0">
              <a:latin typeface="Times New Roman" pitchFamily="18" charset="0"/>
              <a:cs typeface="Times New Roman" pitchFamily="18" charset="0"/>
            </a:rPr>
            <a:t>recognitio</a:t>
          </a:r>
          <a:r>
            <a:rPr lang="es-MX" dirty="0" smtClean="0">
              <a:latin typeface="Times New Roman" pitchFamily="18" charset="0"/>
              <a:cs typeface="Times New Roman" pitchFamily="18" charset="0"/>
            </a:rPr>
            <a:t>»</a:t>
          </a:r>
          <a:endParaRPr lang="es-MX" dirty="0">
            <a:latin typeface="Times New Roman" pitchFamily="18" charset="0"/>
            <a:cs typeface="Times New Roman" pitchFamily="18" charset="0"/>
          </a:endParaRPr>
        </a:p>
      </dgm:t>
    </dgm:pt>
    <dgm:pt modelId="{32C36BE8-645C-4556-B8C1-B3F8292DCFD7}" type="parTrans" cxnId="{E4DD7971-492A-4679-BDA7-2568C27E52D7}">
      <dgm:prSet/>
      <dgm:spPr/>
      <dgm:t>
        <a:bodyPr/>
        <a:lstStyle/>
        <a:p>
          <a:endParaRPr lang="es-MX"/>
        </a:p>
      </dgm:t>
    </dgm:pt>
    <dgm:pt modelId="{38D1CCB9-59DC-40BC-BB9B-D4C421475D82}" type="sibTrans" cxnId="{E4DD7971-492A-4679-BDA7-2568C27E52D7}">
      <dgm:prSet/>
      <dgm:spPr/>
      <dgm:t>
        <a:bodyPr/>
        <a:lstStyle/>
        <a:p>
          <a:endParaRPr lang="es-MX"/>
        </a:p>
      </dgm:t>
    </dgm:pt>
    <dgm:pt modelId="{87E2381E-81C2-430B-930A-9049F3B27C14}" type="pres">
      <dgm:prSet presAssocID="{CA85CB8D-7012-4457-BD6C-0665AE72814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992100A-3C48-4361-9D1E-E29AA9CCBD76}" type="pres">
      <dgm:prSet presAssocID="{4E2CDDF1-6837-44C5-BAEF-8838FF5152AA}" presName="comp" presStyleCnt="0"/>
      <dgm:spPr/>
    </dgm:pt>
    <dgm:pt modelId="{B3818DD0-4E26-4926-9CC1-1FD3990B5F21}" type="pres">
      <dgm:prSet presAssocID="{4E2CDDF1-6837-44C5-BAEF-8838FF5152AA}" presName="box" presStyleLbl="node1" presStyleIdx="0" presStyleCnt="4"/>
      <dgm:spPr/>
      <dgm:t>
        <a:bodyPr/>
        <a:lstStyle/>
        <a:p>
          <a:endParaRPr lang="es-MX"/>
        </a:p>
      </dgm:t>
    </dgm:pt>
    <dgm:pt modelId="{513F889A-6163-47B9-B304-ABA82AA577AB}" type="pres">
      <dgm:prSet presAssocID="{4E2CDDF1-6837-44C5-BAEF-8838FF5152AA}" presName="img" presStyleLbl="fgImgPlace1" presStyleIdx="0" presStyleCnt="4"/>
      <dgm:spPr/>
    </dgm:pt>
    <dgm:pt modelId="{7FCA8A1C-ACC6-420C-BBA4-DEDD99BD590F}" type="pres">
      <dgm:prSet presAssocID="{4E2CDDF1-6837-44C5-BAEF-8838FF5152A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8E9D97-A539-4DFE-B21D-BE79C6AB90E2}" type="pres">
      <dgm:prSet presAssocID="{0E7A9769-65BC-45B9-B401-3AC998DEF8AA}" presName="spacer" presStyleCnt="0"/>
      <dgm:spPr/>
    </dgm:pt>
    <dgm:pt modelId="{01DAD6C2-862F-4CFE-B3AA-FDC806CE4C3B}" type="pres">
      <dgm:prSet presAssocID="{6BB7E35A-620B-431D-8C3F-4A6F19ADDAE8}" presName="comp" presStyleCnt="0"/>
      <dgm:spPr/>
    </dgm:pt>
    <dgm:pt modelId="{EA9ED1A5-19A6-47B7-997E-632EA521FB27}" type="pres">
      <dgm:prSet presAssocID="{6BB7E35A-620B-431D-8C3F-4A6F19ADDAE8}" presName="box" presStyleLbl="node1" presStyleIdx="1" presStyleCnt="4"/>
      <dgm:spPr/>
      <dgm:t>
        <a:bodyPr/>
        <a:lstStyle/>
        <a:p>
          <a:endParaRPr lang="es-MX"/>
        </a:p>
      </dgm:t>
    </dgm:pt>
    <dgm:pt modelId="{48958AAC-0C79-455D-9967-19F396C0FE03}" type="pres">
      <dgm:prSet presAssocID="{6BB7E35A-620B-431D-8C3F-4A6F19ADDAE8}" presName="img" presStyleLbl="fgImgPlace1" presStyleIdx="1" presStyleCnt="4"/>
      <dgm:spPr/>
    </dgm:pt>
    <dgm:pt modelId="{1AE0A0A3-7A4B-4BEA-AADC-ECB2C0A55FFE}" type="pres">
      <dgm:prSet presAssocID="{6BB7E35A-620B-431D-8C3F-4A6F19ADDAE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0B6112-DF32-48A6-B6C0-BA5B6211336E}" type="pres">
      <dgm:prSet presAssocID="{38D1CCB9-59DC-40BC-BB9B-D4C421475D82}" presName="spacer" presStyleCnt="0"/>
      <dgm:spPr/>
    </dgm:pt>
    <dgm:pt modelId="{4B916983-8E47-4128-A32A-5B5F0369E24C}" type="pres">
      <dgm:prSet presAssocID="{03B3B20D-FA88-4107-9357-D21FD94B1D94}" presName="comp" presStyleCnt="0"/>
      <dgm:spPr/>
    </dgm:pt>
    <dgm:pt modelId="{B43E04EC-23F6-4309-A2F9-9CC380E59658}" type="pres">
      <dgm:prSet presAssocID="{03B3B20D-FA88-4107-9357-D21FD94B1D94}" presName="box" presStyleLbl="node1" presStyleIdx="2" presStyleCnt="4"/>
      <dgm:spPr/>
      <dgm:t>
        <a:bodyPr/>
        <a:lstStyle/>
        <a:p>
          <a:endParaRPr lang="es-MX"/>
        </a:p>
      </dgm:t>
    </dgm:pt>
    <dgm:pt modelId="{8C1CBBCC-3E2C-4195-9CE6-4F4FB1ECCFDB}" type="pres">
      <dgm:prSet presAssocID="{03B3B20D-FA88-4107-9357-D21FD94B1D94}" presName="img" presStyleLbl="fgImgPlace1" presStyleIdx="2" presStyleCnt="4"/>
      <dgm:spPr/>
    </dgm:pt>
    <dgm:pt modelId="{D4694F48-D94E-491E-8869-8322A07CD882}" type="pres">
      <dgm:prSet presAssocID="{03B3B20D-FA88-4107-9357-D21FD94B1D9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42B695-CC42-4573-B06B-142C8FFF9B0D}" type="pres">
      <dgm:prSet presAssocID="{61915A8B-10BD-4FD4-8C67-72E04D0F6C88}" presName="spacer" presStyleCnt="0"/>
      <dgm:spPr/>
    </dgm:pt>
    <dgm:pt modelId="{0A8F8CD2-C24E-4881-943E-F647619D8A83}" type="pres">
      <dgm:prSet presAssocID="{848401F7-2B90-41C2-BEFB-04BEB1A462AC}" presName="comp" presStyleCnt="0"/>
      <dgm:spPr/>
    </dgm:pt>
    <dgm:pt modelId="{0B5C313E-D17B-4D0C-8EED-5B8AC116724F}" type="pres">
      <dgm:prSet presAssocID="{848401F7-2B90-41C2-BEFB-04BEB1A462AC}" presName="box" presStyleLbl="node1" presStyleIdx="3" presStyleCnt="4"/>
      <dgm:spPr/>
      <dgm:t>
        <a:bodyPr/>
        <a:lstStyle/>
        <a:p>
          <a:endParaRPr lang="es-MX"/>
        </a:p>
      </dgm:t>
    </dgm:pt>
    <dgm:pt modelId="{25DF364B-8EED-4414-A982-782755B8C3D3}" type="pres">
      <dgm:prSet presAssocID="{848401F7-2B90-41C2-BEFB-04BEB1A462AC}" presName="img" presStyleLbl="fgImgPlace1" presStyleIdx="3" presStyleCnt="4"/>
      <dgm:spPr/>
    </dgm:pt>
    <dgm:pt modelId="{6B5C532A-A06A-4152-8194-CCB158DC6DA4}" type="pres">
      <dgm:prSet presAssocID="{848401F7-2B90-41C2-BEFB-04BEB1A462A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8C8383C-E2E3-48FD-AE91-DA10A535033E}" srcId="{CA85CB8D-7012-4457-BD6C-0665AE728149}" destId="{4E2CDDF1-6837-44C5-BAEF-8838FF5152AA}" srcOrd="0" destOrd="0" parTransId="{17D8D546-CDA6-4FE1-9C89-D45A7FD17027}" sibTransId="{0E7A9769-65BC-45B9-B401-3AC998DEF8AA}"/>
    <dgm:cxn modelId="{E4DD7971-492A-4679-BDA7-2568C27E52D7}" srcId="{CA85CB8D-7012-4457-BD6C-0665AE728149}" destId="{6BB7E35A-620B-431D-8C3F-4A6F19ADDAE8}" srcOrd="1" destOrd="0" parTransId="{32C36BE8-645C-4556-B8C1-B3F8292DCFD7}" sibTransId="{38D1CCB9-59DC-40BC-BB9B-D4C421475D82}"/>
    <dgm:cxn modelId="{D0227385-6BE3-47C1-A5BD-8FED2A74560F}" type="presOf" srcId="{6BB7E35A-620B-431D-8C3F-4A6F19ADDAE8}" destId="{1AE0A0A3-7A4B-4BEA-AADC-ECB2C0A55FFE}" srcOrd="1" destOrd="0" presId="urn:microsoft.com/office/officeart/2005/8/layout/vList4"/>
    <dgm:cxn modelId="{9F589F33-448A-4D42-9E4D-A36197AAB817}" type="presOf" srcId="{848401F7-2B90-41C2-BEFB-04BEB1A462AC}" destId="{0B5C313E-D17B-4D0C-8EED-5B8AC116724F}" srcOrd="0" destOrd="0" presId="urn:microsoft.com/office/officeart/2005/8/layout/vList4"/>
    <dgm:cxn modelId="{E0AA8412-A6AE-4A03-8C6C-6D9A976E48B4}" type="presOf" srcId="{03B3B20D-FA88-4107-9357-D21FD94B1D94}" destId="{B43E04EC-23F6-4309-A2F9-9CC380E59658}" srcOrd="0" destOrd="0" presId="urn:microsoft.com/office/officeart/2005/8/layout/vList4"/>
    <dgm:cxn modelId="{6C9BBA4F-C90B-46E9-9265-C6341792C20F}" type="presOf" srcId="{4E2CDDF1-6837-44C5-BAEF-8838FF5152AA}" destId="{7FCA8A1C-ACC6-420C-BBA4-DEDD99BD590F}" srcOrd="1" destOrd="0" presId="urn:microsoft.com/office/officeart/2005/8/layout/vList4"/>
    <dgm:cxn modelId="{FD416A41-C35A-497E-BEBE-A0FCD53AC8BF}" type="presOf" srcId="{4E2CDDF1-6837-44C5-BAEF-8838FF5152AA}" destId="{B3818DD0-4E26-4926-9CC1-1FD3990B5F21}" srcOrd="0" destOrd="0" presId="urn:microsoft.com/office/officeart/2005/8/layout/vList4"/>
    <dgm:cxn modelId="{A3210E98-6550-44CA-9DCA-D52F4376F8B8}" srcId="{CA85CB8D-7012-4457-BD6C-0665AE728149}" destId="{848401F7-2B90-41C2-BEFB-04BEB1A462AC}" srcOrd="3" destOrd="0" parTransId="{7A149776-92EA-404C-B304-56EAF73A0052}" sibTransId="{55571E70-F2D7-4368-AACE-CDA513BD801F}"/>
    <dgm:cxn modelId="{DA72676B-4DCE-4E52-B515-C7FDA3770F32}" type="presOf" srcId="{6BB7E35A-620B-431D-8C3F-4A6F19ADDAE8}" destId="{EA9ED1A5-19A6-47B7-997E-632EA521FB27}" srcOrd="0" destOrd="0" presId="urn:microsoft.com/office/officeart/2005/8/layout/vList4"/>
    <dgm:cxn modelId="{A244BF15-7E7E-4EA4-9587-FCC92CCDC6E7}" type="presOf" srcId="{03B3B20D-FA88-4107-9357-D21FD94B1D94}" destId="{D4694F48-D94E-491E-8869-8322A07CD882}" srcOrd="1" destOrd="0" presId="urn:microsoft.com/office/officeart/2005/8/layout/vList4"/>
    <dgm:cxn modelId="{5114195F-AF68-42DD-B8E9-30E9D6227F7C}" type="presOf" srcId="{848401F7-2B90-41C2-BEFB-04BEB1A462AC}" destId="{6B5C532A-A06A-4152-8194-CCB158DC6DA4}" srcOrd="1" destOrd="0" presId="urn:microsoft.com/office/officeart/2005/8/layout/vList4"/>
    <dgm:cxn modelId="{DA6ECBC7-BDC6-4A9C-BE0D-A819DA9B53C3}" srcId="{CA85CB8D-7012-4457-BD6C-0665AE728149}" destId="{03B3B20D-FA88-4107-9357-D21FD94B1D94}" srcOrd="2" destOrd="0" parTransId="{4959F939-9F3F-42D1-9017-117C0A72FEA8}" sibTransId="{61915A8B-10BD-4FD4-8C67-72E04D0F6C88}"/>
    <dgm:cxn modelId="{2AC437B0-8B61-4C3D-A2C1-6C88FC66E2D0}" type="presOf" srcId="{CA85CB8D-7012-4457-BD6C-0665AE728149}" destId="{87E2381E-81C2-430B-930A-9049F3B27C14}" srcOrd="0" destOrd="0" presId="urn:microsoft.com/office/officeart/2005/8/layout/vList4"/>
    <dgm:cxn modelId="{F2C38C20-530A-4942-9533-B00788E39BB0}" type="presParOf" srcId="{87E2381E-81C2-430B-930A-9049F3B27C14}" destId="{A992100A-3C48-4361-9D1E-E29AA9CCBD76}" srcOrd="0" destOrd="0" presId="urn:microsoft.com/office/officeart/2005/8/layout/vList4"/>
    <dgm:cxn modelId="{8CE6B40A-9B52-4DB6-8825-A87121D82FA9}" type="presParOf" srcId="{A992100A-3C48-4361-9D1E-E29AA9CCBD76}" destId="{B3818DD0-4E26-4926-9CC1-1FD3990B5F21}" srcOrd="0" destOrd="0" presId="urn:microsoft.com/office/officeart/2005/8/layout/vList4"/>
    <dgm:cxn modelId="{1D0553CA-A833-4E18-8207-3E015E920E9B}" type="presParOf" srcId="{A992100A-3C48-4361-9D1E-E29AA9CCBD76}" destId="{513F889A-6163-47B9-B304-ABA82AA577AB}" srcOrd="1" destOrd="0" presId="urn:microsoft.com/office/officeart/2005/8/layout/vList4"/>
    <dgm:cxn modelId="{2135EB34-B713-4527-8119-EFF7EA2F8A70}" type="presParOf" srcId="{A992100A-3C48-4361-9D1E-E29AA9CCBD76}" destId="{7FCA8A1C-ACC6-420C-BBA4-DEDD99BD590F}" srcOrd="2" destOrd="0" presId="urn:microsoft.com/office/officeart/2005/8/layout/vList4"/>
    <dgm:cxn modelId="{A5A589D8-C452-4F74-8787-A06BDD32E2EE}" type="presParOf" srcId="{87E2381E-81C2-430B-930A-9049F3B27C14}" destId="{4F8E9D97-A539-4DFE-B21D-BE79C6AB90E2}" srcOrd="1" destOrd="0" presId="urn:microsoft.com/office/officeart/2005/8/layout/vList4"/>
    <dgm:cxn modelId="{AE8A8879-E0A4-480B-9B34-3478D37A691A}" type="presParOf" srcId="{87E2381E-81C2-430B-930A-9049F3B27C14}" destId="{01DAD6C2-862F-4CFE-B3AA-FDC806CE4C3B}" srcOrd="2" destOrd="0" presId="urn:microsoft.com/office/officeart/2005/8/layout/vList4"/>
    <dgm:cxn modelId="{2F7C7F3C-1188-4E31-A36A-E0316AC3EDC0}" type="presParOf" srcId="{01DAD6C2-862F-4CFE-B3AA-FDC806CE4C3B}" destId="{EA9ED1A5-19A6-47B7-997E-632EA521FB27}" srcOrd="0" destOrd="0" presId="urn:microsoft.com/office/officeart/2005/8/layout/vList4"/>
    <dgm:cxn modelId="{12B5845D-5401-4C16-A4E1-F903B6C29B56}" type="presParOf" srcId="{01DAD6C2-862F-4CFE-B3AA-FDC806CE4C3B}" destId="{48958AAC-0C79-455D-9967-19F396C0FE03}" srcOrd="1" destOrd="0" presId="urn:microsoft.com/office/officeart/2005/8/layout/vList4"/>
    <dgm:cxn modelId="{4D2BC61D-D3AC-4865-85E2-F5FEDF153FF6}" type="presParOf" srcId="{01DAD6C2-862F-4CFE-B3AA-FDC806CE4C3B}" destId="{1AE0A0A3-7A4B-4BEA-AADC-ECB2C0A55FFE}" srcOrd="2" destOrd="0" presId="urn:microsoft.com/office/officeart/2005/8/layout/vList4"/>
    <dgm:cxn modelId="{9547CDB4-14E5-4125-AC31-F7E338C9882D}" type="presParOf" srcId="{87E2381E-81C2-430B-930A-9049F3B27C14}" destId="{050B6112-DF32-48A6-B6C0-BA5B6211336E}" srcOrd="3" destOrd="0" presId="urn:microsoft.com/office/officeart/2005/8/layout/vList4"/>
    <dgm:cxn modelId="{656AC03B-CCDE-4D1E-BC6A-34E8785B9B1E}" type="presParOf" srcId="{87E2381E-81C2-430B-930A-9049F3B27C14}" destId="{4B916983-8E47-4128-A32A-5B5F0369E24C}" srcOrd="4" destOrd="0" presId="urn:microsoft.com/office/officeart/2005/8/layout/vList4"/>
    <dgm:cxn modelId="{576CA774-EAB3-455A-BE6C-207DB690BB71}" type="presParOf" srcId="{4B916983-8E47-4128-A32A-5B5F0369E24C}" destId="{B43E04EC-23F6-4309-A2F9-9CC380E59658}" srcOrd="0" destOrd="0" presId="urn:microsoft.com/office/officeart/2005/8/layout/vList4"/>
    <dgm:cxn modelId="{B46B835E-EA53-40AF-AA8A-EB4EDA96F2F4}" type="presParOf" srcId="{4B916983-8E47-4128-A32A-5B5F0369E24C}" destId="{8C1CBBCC-3E2C-4195-9CE6-4F4FB1ECCFDB}" srcOrd="1" destOrd="0" presId="urn:microsoft.com/office/officeart/2005/8/layout/vList4"/>
    <dgm:cxn modelId="{2276A3B0-B749-4BED-B423-998141575E55}" type="presParOf" srcId="{4B916983-8E47-4128-A32A-5B5F0369E24C}" destId="{D4694F48-D94E-491E-8869-8322A07CD882}" srcOrd="2" destOrd="0" presId="urn:microsoft.com/office/officeart/2005/8/layout/vList4"/>
    <dgm:cxn modelId="{088377D6-03D0-4940-A233-33FA0A06D747}" type="presParOf" srcId="{87E2381E-81C2-430B-930A-9049F3B27C14}" destId="{6542B695-CC42-4573-B06B-142C8FFF9B0D}" srcOrd="5" destOrd="0" presId="urn:microsoft.com/office/officeart/2005/8/layout/vList4"/>
    <dgm:cxn modelId="{EC934D21-EC78-4C20-884F-E57773FC9134}" type="presParOf" srcId="{87E2381E-81C2-430B-930A-9049F3B27C14}" destId="{0A8F8CD2-C24E-4881-943E-F647619D8A83}" srcOrd="6" destOrd="0" presId="urn:microsoft.com/office/officeart/2005/8/layout/vList4"/>
    <dgm:cxn modelId="{C9C1A875-C911-4D02-8082-E0226B6FF347}" type="presParOf" srcId="{0A8F8CD2-C24E-4881-943E-F647619D8A83}" destId="{0B5C313E-D17B-4D0C-8EED-5B8AC116724F}" srcOrd="0" destOrd="0" presId="urn:microsoft.com/office/officeart/2005/8/layout/vList4"/>
    <dgm:cxn modelId="{09EDE2E7-5053-45EF-9912-59CBF298FD33}" type="presParOf" srcId="{0A8F8CD2-C24E-4881-943E-F647619D8A83}" destId="{25DF364B-8EED-4414-A982-782755B8C3D3}" srcOrd="1" destOrd="0" presId="urn:microsoft.com/office/officeart/2005/8/layout/vList4"/>
    <dgm:cxn modelId="{97D3EABF-86BE-436A-96B4-7A3783632DFF}" type="presParOf" srcId="{0A8F8CD2-C24E-4881-943E-F647619D8A83}" destId="{6B5C532A-A06A-4152-8194-CCB158DC6DA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3690BF-3B4B-454F-ADED-91F98CD0DAB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54F6A8D-B3AC-4842-889D-5CD14DA20B60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TEOLÓGICO:</a:t>
          </a:r>
          <a:endParaRPr lang="es-MX" sz="23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7D8620-953F-4C23-BEB8-FB70327C60C1}" type="parTrans" cxnId="{7B7EDA22-E336-4E9E-938D-DB91E19B8166}">
      <dgm:prSet/>
      <dgm:spPr/>
      <dgm:t>
        <a:bodyPr/>
        <a:lstStyle/>
        <a:p>
          <a:endParaRPr lang="es-MX"/>
        </a:p>
      </dgm:t>
    </dgm:pt>
    <dgm:pt modelId="{F8BE3758-1CBB-4734-837D-8697DE646937}" type="sibTrans" cxnId="{7B7EDA22-E336-4E9E-938D-DB91E19B8166}">
      <dgm:prSet/>
      <dgm:spPr/>
      <dgm:t>
        <a:bodyPr/>
        <a:lstStyle/>
        <a:p>
          <a:endParaRPr lang="es-MX"/>
        </a:p>
      </dgm:t>
    </dgm:pt>
    <dgm:pt modelId="{53B92593-2116-434D-A7B7-8FB9F3B59A11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400" dirty="0" smtClean="0">
              <a:latin typeface="Times New Roman" pitchFamily="18" charset="0"/>
              <a:cs typeface="Times New Roman" pitchFamily="18" charset="0"/>
            </a:rPr>
            <a:t>La fe se hace oración para permear la vida</a:t>
          </a:r>
          <a:endParaRPr lang="es-MX" sz="2400" dirty="0">
            <a:latin typeface="Times New Roman" pitchFamily="18" charset="0"/>
            <a:cs typeface="Times New Roman" pitchFamily="18" charset="0"/>
          </a:endParaRPr>
        </a:p>
      </dgm:t>
    </dgm:pt>
    <dgm:pt modelId="{C421F0AE-1D7A-434A-891E-CDE727671E32}" type="parTrans" cxnId="{21F28181-01B6-4FD5-A180-108889EE0829}">
      <dgm:prSet/>
      <dgm:spPr/>
      <dgm:t>
        <a:bodyPr/>
        <a:lstStyle/>
        <a:p>
          <a:endParaRPr lang="es-MX"/>
        </a:p>
      </dgm:t>
    </dgm:pt>
    <dgm:pt modelId="{712BBE9F-8035-4D50-9016-C056986C05D5}" type="sibTrans" cxnId="{21F28181-01B6-4FD5-A180-108889EE0829}">
      <dgm:prSet/>
      <dgm:spPr/>
      <dgm:t>
        <a:bodyPr/>
        <a:lstStyle/>
        <a:p>
          <a:endParaRPr lang="es-MX"/>
        </a:p>
      </dgm:t>
    </dgm:pt>
    <dgm:pt modelId="{563411FC-0AC5-4DD7-BF67-F415D8611C49}">
      <dgm:prSet phldrT="[Texto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LITÚRGICO-CELEBRATIVO:</a:t>
          </a:r>
          <a:endParaRPr lang="es-MX" sz="23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0AA76E-1143-45A6-A938-DFA055A23132}" type="parTrans" cxnId="{2EFE4F92-CF7C-4BBA-9E2C-09A9A650DFE2}">
      <dgm:prSet/>
      <dgm:spPr/>
      <dgm:t>
        <a:bodyPr/>
        <a:lstStyle/>
        <a:p>
          <a:endParaRPr lang="es-MX"/>
        </a:p>
      </dgm:t>
    </dgm:pt>
    <dgm:pt modelId="{6DEBE142-C240-4762-BEDF-D131D12DED63}" type="sibTrans" cxnId="{2EFE4F92-CF7C-4BBA-9E2C-09A9A650DFE2}">
      <dgm:prSet/>
      <dgm:spPr/>
      <dgm:t>
        <a:bodyPr/>
        <a:lstStyle/>
        <a:p>
          <a:endParaRPr lang="es-MX"/>
        </a:p>
      </dgm:t>
    </dgm:pt>
    <dgm:pt modelId="{F4E368FA-E90E-4D92-AFDD-15F93541F8C7}">
      <dgm:prSet phldrT="[Texto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000" dirty="0" smtClean="0">
              <a:latin typeface="Times New Roman" pitchFamily="18" charset="0"/>
              <a:cs typeface="Times New Roman" pitchFamily="18" charset="0"/>
            </a:rPr>
            <a:t>Instrumento que media el misterio en la vida a través de la celebración.</a:t>
          </a:r>
          <a:endParaRPr lang="es-MX" sz="2000" dirty="0">
            <a:latin typeface="Times New Roman" pitchFamily="18" charset="0"/>
            <a:cs typeface="Times New Roman" pitchFamily="18" charset="0"/>
          </a:endParaRPr>
        </a:p>
      </dgm:t>
    </dgm:pt>
    <dgm:pt modelId="{526CDB23-1BD9-4D90-82C7-20B4E7C931A8}" type="parTrans" cxnId="{4C2ECA68-B860-45F1-8463-31999D8B8266}">
      <dgm:prSet/>
      <dgm:spPr/>
      <dgm:t>
        <a:bodyPr/>
        <a:lstStyle/>
        <a:p>
          <a:endParaRPr lang="es-MX"/>
        </a:p>
      </dgm:t>
    </dgm:pt>
    <dgm:pt modelId="{49E6838D-8266-4C7E-9C00-44A029B89616}" type="sibTrans" cxnId="{4C2ECA68-B860-45F1-8463-31999D8B8266}">
      <dgm:prSet/>
      <dgm:spPr/>
      <dgm:t>
        <a:bodyPr/>
        <a:lstStyle/>
        <a:p>
          <a:endParaRPr lang="es-MX"/>
        </a:p>
      </dgm:t>
    </dgm:pt>
    <dgm:pt modelId="{2765C689-3C07-4C5D-BBAB-EFD3A377FCF8}">
      <dgm:prSet phldrT="[Texto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ECLESIAL:</a:t>
          </a:r>
          <a:endParaRPr lang="es-MX" sz="23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2FDDE1-BCAA-4C3A-A40B-250ED41214F1}" type="parTrans" cxnId="{96323AA5-B59A-4E06-9EF2-549B261E4AA7}">
      <dgm:prSet/>
      <dgm:spPr/>
      <dgm:t>
        <a:bodyPr/>
        <a:lstStyle/>
        <a:p>
          <a:endParaRPr lang="es-MX"/>
        </a:p>
      </dgm:t>
    </dgm:pt>
    <dgm:pt modelId="{94D1D58C-3F19-49D1-A212-72901D5DFDF7}" type="sibTrans" cxnId="{96323AA5-B59A-4E06-9EF2-549B261E4AA7}">
      <dgm:prSet/>
      <dgm:spPr/>
      <dgm:t>
        <a:bodyPr/>
        <a:lstStyle/>
        <a:p>
          <a:endParaRPr lang="es-MX"/>
        </a:p>
      </dgm:t>
    </dgm:pt>
    <dgm:pt modelId="{BD54EE44-A2E1-4B16-8B64-7B44CDD29F46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000" dirty="0" smtClean="0">
              <a:latin typeface="Times New Roman" pitchFamily="18" charset="0"/>
              <a:cs typeface="Times New Roman" pitchFamily="18" charset="0"/>
            </a:rPr>
            <a:t>Es un instrumento o </a:t>
          </a:r>
          <a:r>
            <a:rPr lang="es-MX" sz="20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signo y fuente  de unidad  </a:t>
          </a:r>
          <a:r>
            <a:rPr lang="es-MX" sz="2000" dirty="0" smtClean="0">
              <a:latin typeface="Times New Roman" pitchFamily="18" charset="0"/>
              <a:cs typeface="Times New Roman" pitchFamily="18" charset="0"/>
            </a:rPr>
            <a:t>en la universalidad a pesar de la diversidad.</a:t>
          </a:r>
          <a:endParaRPr lang="es-MX" sz="2000" dirty="0">
            <a:latin typeface="Times New Roman" pitchFamily="18" charset="0"/>
            <a:cs typeface="Times New Roman" pitchFamily="18" charset="0"/>
          </a:endParaRPr>
        </a:p>
      </dgm:t>
    </dgm:pt>
    <dgm:pt modelId="{45B0E089-0921-4144-862F-89114C1BF8AC}" type="parTrans" cxnId="{270C3D34-8B6A-4AD2-B84D-67ACE5A4FE09}">
      <dgm:prSet/>
      <dgm:spPr/>
      <dgm:t>
        <a:bodyPr/>
        <a:lstStyle/>
        <a:p>
          <a:endParaRPr lang="es-MX"/>
        </a:p>
      </dgm:t>
    </dgm:pt>
    <dgm:pt modelId="{6ABB7480-B492-48F8-874D-7B85F5302777}" type="sibTrans" cxnId="{270C3D34-8B6A-4AD2-B84D-67ACE5A4FE09}">
      <dgm:prSet/>
      <dgm:spPr/>
      <dgm:t>
        <a:bodyPr/>
        <a:lstStyle/>
        <a:p>
          <a:endParaRPr lang="es-MX"/>
        </a:p>
      </dgm:t>
    </dgm:pt>
    <dgm:pt modelId="{356CA28D-FDAB-44EC-A0D2-45BABB2E5A7B}">
      <dgm:prSet custT="1"/>
      <dgm:spPr/>
      <dgm:t>
        <a:bodyPr/>
        <a:lstStyle/>
        <a:p>
          <a:r>
            <a:rPr lang="es-MX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CATEQUÉTICO-PASTORAL</a:t>
          </a:r>
          <a:r>
            <a:rPr lang="es-MX" sz="2000" dirty="0" smtClean="0">
              <a:latin typeface="Times New Roman" pitchFamily="18" charset="0"/>
              <a:cs typeface="Times New Roman" pitchFamily="18" charset="0"/>
            </a:rPr>
            <a:t>:  tiene una dimensión didáctica para hacer de la liturgia una vida de valores evangélicos.</a:t>
          </a:r>
          <a:endParaRPr lang="es-MX" sz="2000" dirty="0">
            <a:latin typeface="Times New Roman" pitchFamily="18" charset="0"/>
            <a:cs typeface="Times New Roman" pitchFamily="18" charset="0"/>
          </a:endParaRPr>
        </a:p>
      </dgm:t>
    </dgm:pt>
    <dgm:pt modelId="{9579C9ED-8B41-49E2-96C8-ABDBF0C145F1}" type="parTrans" cxnId="{2E8E46E6-779B-4584-9E4D-5640A5892940}">
      <dgm:prSet/>
      <dgm:spPr/>
      <dgm:t>
        <a:bodyPr/>
        <a:lstStyle/>
        <a:p>
          <a:endParaRPr lang="es-MX"/>
        </a:p>
      </dgm:t>
    </dgm:pt>
    <dgm:pt modelId="{7017B8AD-2361-4EE2-BA21-1454E80AE6FC}" type="sibTrans" cxnId="{2E8E46E6-779B-4584-9E4D-5640A5892940}">
      <dgm:prSet/>
      <dgm:spPr/>
      <dgm:t>
        <a:bodyPr/>
        <a:lstStyle/>
        <a:p>
          <a:endParaRPr lang="es-MX"/>
        </a:p>
      </dgm:t>
    </dgm:pt>
    <dgm:pt modelId="{B5934AAA-630F-4FE1-85D1-EAD19A70F412}" type="pres">
      <dgm:prSet presAssocID="{AF3690BF-3B4B-454F-ADED-91F98CD0DAB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D771A52-56F3-4209-8A30-06361652A68F}" type="pres">
      <dgm:prSet presAssocID="{454F6A8D-B3AC-4842-889D-5CD14DA20B60}" presName="comp" presStyleCnt="0"/>
      <dgm:spPr/>
    </dgm:pt>
    <dgm:pt modelId="{160FFAB6-ED61-419F-9B29-D7C368916A53}" type="pres">
      <dgm:prSet presAssocID="{454F6A8D-B3AC-4842-889D-5CD14DA20B60}" presName="box" presStyleLbl="node1" presStyleIdx="0" presStyleCnt="4"/>
      <dgm:spPr/>
      <dgm:t>
        <a:bodyPr/>
        <a:lstStyle/>
        <a:p>
          <a:endParaRPr lang="es-MX"/>
        </a:p>
      </dgm:t>
    </dgm:pt>
    <dgm:pt modelId="{CA202FE2-6261-4F63-80A1-69D802572DB1}" type="pres">
      <dgm:prSet presAssocID="{454F6A8D-B3AC-4842-889D-5CD14DA20B60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42501F9-C762-47BC-A0BC-EA0A74DBCC5C}" type="pres">
      <dgm:prSet presAssocID="{454F6A8D-B3AC-4842-889D-5CD14DA20B6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EB4062-30EA-4718-A50E-A1F5EB6D42F1}" type="pres">
      <dgm:prSet presAssocID="{F8BE3758-1CBB-4734-837D-8697DE646937}" presName="spacer" presStyleCnt="0"/>
      <dgm:spPr/>
    </dgm:pt>
    <dgm:pt modelId="{EB9D1579-D9F9-4938-9AED-E1B933C3A36D}" type="pres">
      <dgm:prSet presAssocID="{563411FC-0AC5-4DD7-BF67-F415D8611C49}" presName="comp" presStyleCnt="0"/>
      <dgm:spPr/>
    </dgm:pt>
    <dgm:pt modelId="{037ED25D-BE6D-4040-B8EF-BF1BD9D939EB}" type="pres">
      <dgm:prSet presAssocID="{563411FC-0AC5-4DD7-BF67-F415D8611C49}" presName="box" presStyleLbl="node1" presStyleIdx="1" presStyleCnt="4"/>
      <dgm:spPr/>
      <dgm:t>
        <a:bodyPr/>
        <a:lstStyle/>
        <a:p>
          <a:endParaRPr lang="es-MX"/>
        </a:p>
      </dgm:t>
    </dgm:pt>
    <dgm:pt modelId="{0894AC22-C37D-48D5-A41E-69CD2B55276F}" type="pres">
      <dgm:prSet presAssocID="{563411FC-0AC5-4DD7-BF67-F415D8611C49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3280F1-CAD4-4773-B4AA-95319B38F415}" type="pres">
      <dgm:prSet presAssocID="{563411FC-0AC5-4DD7-BF67-F415D8611C4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388541-5ED0-4BC0-8D46-C6E4F9D63807}" type="pres">
      <dgm:prSet presAssocID="{6DEBE142-C240-4762-BEDF-D131D12DED63}" presName="spacer" presStyleCnt="0"/>
      <dgm:spPr/>
    </dgm:pt>
    <dgm:pt modelId="{89A3B119-9710-4C73-8893-1F12D8BB30D5}" type="pres">
      <dgm:prSet presAssocID="{356CA28D-FDAB-44EC-A0D2-45BABB2E5A7B}" presName="comp" presStyleCnt="0"/>
      <dgm:spPr/>
    </dgm:pt>
    <dgm:pt modelId="{E835CF6E-1A03-454C-BF29-08CF57E57F28}" type="pres">
      <dgm:prSet presAssocID="{356CA28D-FDAB-44EC-A0D2-45BABB2E5A7B}" presName="box" presStyleLbl="node1" presStyleIdx="2" presStyleCnt="4"/>
      <dgm:spPr/>
      <dgm:t>
        <a:bodyPr/>
        <a:lstStyle/>
        <a:p>
          <a:endParaRPr lang="es-MX"/>
        </a:p>
      </dgm:t>
    </dgm:pt>
    <dgm:pt modelId="{98F129B0-2DBD-481A-AED9-CA56D0B50E00}" type="pres">
      <dgm:prSet presAssocID="{356CA28D-FDAB-44EC-A0D2-45BABB2E5A7B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0A0E142-238D-48AD-A38D-24F8AB258519}" type="pres">
      <dgm:prSet presAssocID="{356CA28D-FDAB-44EC-A0D2-45BABB2E5A7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013BFB-E0EF-446F-88B1-A87297341246}" type="pres">
      <dgm:prSet presAssocID="{7017B8AD-2361-4EE2-BA21-1454E80AE6FC}" presName="spacer" presStyleCnt="0"/>
      <dgm:spPr/>
    </dgm:pt>
    <dgm:pt modelId="{8A78F210-3D22-463C-AED7-606CEE397A56}" type="pres">
      <dgm:prSet presAssocID="{2765C689-3C07-4C5D-BBAB-EFD3A377FCF8}" presName="comp" presStyleCnt="0"/>
      <dgm:spPr/>
    </dgm:pt>
    <dgm:pt modelId="{AB559B0A-85DE-450E-AC13-AA6324AB1634}" type="pres">
      <dgm:prSet presAssocID="{2765C689-3C07-4C5D-BBAB-EFD3A377FCF8}" presName="box" presStyleLbl="node1" presStyleIdx="3" presStyleCnt="4"/>
      <dgm:spPr/>
      <dgm:t>
        <a:bodyPr/>
        <a:lstStyle/>
        <a:p>
          <a:endParaRPr lang="es-MX"/>
        </a:p>
      </dgm:t>
    </dgm:pt>
    <dgm:pt modelId="{F9BACFDA-C89C-4DD2-A00E-7B4B85F0CB50}" type="pres">
      <dgm:prSet presAssocID="{2765C689-3C07-4C5D-BBAB-EFD3A377FCF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4842829-9E54-4871-BEDB-C6A582264F97}" type="pres">
      <dgm:prSet presAssocID="{2765C689-3C07-4C5D-BBAB-EFD3A377FCF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9E61FDF-2DDF-41BB-9693-7B751DAD5D26}" type="presOf" srcId="{2765C689-3C07-4C5D-BBAB-EFD3A377FCF8}" destId="{AB559B0A-85DE-450E-AC13-AA6324AB1634}" srcOrd="0" destOrd="0" presId="urn:microsoft.com/office/officeart/2005/8/layout/vList4"/>
    <dgm:cxn modelId="{9089F493-AE4D-4B4E-8504-25CD4C249DBC}" type="presOf" srcId="{563411FC-0AC5-4DD7-BF67-F415D8611C49}" destId="{037ED25D-BE6D-4040-B8EF-BF1BD9D939EB}" srcOrd="0" destOrd="0" presId="urn:microsoft.com/office/officeart/2005/8/layout/vList4"/>
    <dgm:cxn modelId="{17B8C5F4-E437-47E5-8513-7A5473AD7DD7}" type="presOf" srcId="{F4E368FA-E90E-4D92-AFDD-15F93541F8C7}" destId="{037ED25D-BE6D-4040-B8EF-BF1BD9D939EB}" srcOrd="0" destOrd="1" presId="urn:microsoft.com/office/officeart/2005/8/layout/vList4"/>
    <dgm:cxn modelId="{662A2F53-6FF5-44B5-968F-20CD7F5BD5FB}" type="presOf" srcId="{2765C689-3C07-4C5D-BBAB-EFD3A377FCF8}" destId="{A4842829-9E54-4871-BEDB-C6A582264F97}" srcOrd="1" destOrd="0" presId="urn:microsoft.com/office/officeart/2005/8/layout/vList4"/>
    <dgm:cxn modelId="{090A7288-5C87-4305-BB68-308545E9E94F}" type="presOf" srcId="{563411FC-0AC5-4DD7-BF67-F415D8611C49}" destId="{6D3280F1-CAD4-4773-B4AA-95319B38F415}" srcOrd="1" destOrd="0" presId="urn:microsoft.com/office/officeart/2005/8/layout/vList4"/>
    <dgm:cxn modelId="{270C3D34-8B6A-4AD2-B84D-67ACE5A4FE09}" srcId="{2765C689-3C07-4C5D-BBAB-EFD3A377FCF8}" destId="{BD54EE44-A2E1-4B16-8B64-7B44CDD29F46}" srcOrd="0" destOrd="0" parTransId="{45B0E089-0921-4144-862F-89114C1BF8AC}" sibTransId="{6ABB7480-B492-48F8-874D-7B85F5302777}"/>
    <dgm:cxn modelId="{D30AC26C-5D84-47DC-AB28-18E748C93A71}" type="presOf" srcId="{53B92593-2116-434D-A7B7-8FB9F3B59A11}" destId="{242501F9-C762-47BC-A0BC-EA0A74DBCC5C}" srcOrd="1" destOrd="1" presId="urn:microsoft.com/office/officeart/2005/8/layout/vList4"/>
    <dgm:cxn modelId="{2EFE4F92-CF7C-4BBA-9E2C-09A9A650DFE2}" srcId="{AF3690BF-3B4B-454F-ADED-91F98CD0DAB8}" destId="{563411FC-0AC5-4DD7-BF67-F415D8611C49}" srcOrd="1" destOrd="0" parTransId="{420AA76E-1143-45A6-A938-DFA055A23132}" sibTransId="{6DEBE142-C240-4762-BEDF-D131D12DED63}"/>
    <dgm:cxn modelId="{D6F3D7FF-5936-49BD-98D0-EC7C2B1EE899}" type="presOf" srcId="{356CA28D-FDAB-44EC-A0D2-45BABB2E5A7B}" destId="{90A0E142-238D-48AD-A38D-24F8AB258519}" srcOrd="1" destOrd="0" presId="urn:microsoft.com/office/officeart/2005/8/layout/vList4"/>
    <dgm:cxn modelId="{7ECE874B-1D69-478E-9980-A5D15E3C5439}" type="presOf" srcId="{454F6A8D-B3AC-4842-889D-5CD14DA20B60}" destId="{160FFAB6-ED61-419F-9B29-D7C368916A53}" srcOrd="0" destOrd="0" presId="urn:microsoft.com/office/officeart/2005/8/layout/vList4"/>
    <dgm:cxn modelId="{EA969D38-DBB9-4301-A9C2-16C594198C18}" type="presOf" srcId="{53B92593-2116-434D-A7B7-8FB9F3B59A11}" destId="{160FFAB6-ED61-419F-9B29-D7C368916A53}" srcOrd="0" destOrd="1" presId="urn:microsoft.com/office/officeart/2005/8/layout/vList4"/>
    <dgm:cxn modelId="{18B9001A-4E37-40D7-A0D8-3C833997B44B}" type="presOf" srcId="{BD54EE44-A2E1-4B16-8B64-7B44CDD29F46}" destId="{A4842829-9E54-4871-BEDB-C6A582264F97}" srcOrd="1" destOrd="1" presId="urn:microsoft.com/office/officeart/2005/8/layout/vList4"/>
    <dgm:cxn modelId="{2E8E46E6-779B-4584-9E4D-5640A5892940}" srcId="{AF3690BF-3B4B-454F-ADED-91F98CD0DAB8}" destId="{356CA28D-FDAB-44EC-A0D2-45BABB2E5A7B}" srcOrd="2" destOrd="0" parTransId="{9579C9ED-8B41-49E2-96C8-ABDBF0C145F1}" sibTransId="{7017B8AD-2361-4EE2-BA21-1454E80AE6FC}"/>
    <dgm:cxn modelId="{5DBE7A23-027E-4130-A236-11B1B1CF20B2}" type="presOf" srcId="{454F6A8D-B3AC-4842-889D-5CD14DA20B60}" destId="{242501F9-C762-47BC-A0BC-EA0A74DBCC5C}" srcOrd="1" destOrd="0" presId="urn:microsoft.com/office/officeart/2005/8/layout/vList4"/>
    <dgm:cxn modelId="{4C2ECA68-B860-45F1-8463-31999D8B8266}" srcId="{563411FC-0AC5-4DD7-BF67-F415D8611C49}" destId="{F4E368FA-E90E-4D92-AFDD-15F93541F8C7}" srcOrd="0" destOrd="0" parTransId="{526CDB23-1BD9-4D90-82C7-20B4E7C931A8}" sibTransId="{49E6838D-8266-4C7E-9C00-44A029B89616}"/>
    <dgm:cxn modelId="{21F28181-01B6-4FD5-A180-108889EE0829}" srcId="{454F6A8D-B3AC-4842-889D-5CD14DA20B60}" destId="{53B92593-2116-434D-A7B7-8FB9F3B59A11}" srcOrd="0" destOrd="0" parTransId="{C421F0AE-1D7A-434A-891E-CDE727671E32}" sibTransId="{712BBE9F-8035-4D50-9016-C056986C05D5}"/>
    <dgm:cxn modelId="{105BA1ED-6C60-443A-B81D-08D085EE1521}" type="presOf" srcId="{AF3690BF-3B4B-454F-ADED-91F98CD0DAB8}" destId="{B5934AAA-630F-4FE1-85D1-EAD19A70F412}" srcOrd="0" destOrd="0" presId="urn:microsoft.com/office/officeart/2005/8/layout/vList4"/>
    <dgm:cxn modelId="{7B7EDA22-E336-4E9E-938D-DB91E19B8166}" srcId="{AF3690BF-3B4B-454F-ADED-91F98CD0DAB8}" destId="{454F6A8D-B3AC-4842-889D-5CD14DA20B60}" srcOrd="0" destOrd="0" parTransId="{C27D8620-953F-4C23-BEB8-FB70327C60C1}" sibTransId="{F8BE3758-1CBB-4734-837D-8697DE646937}"/>
    <dgm:cxn modelId="{F73E9529-A521-4EBF-8C00-C6E11E73A66E}" type="presOf" srcId="{BD54EE44-A2E1-4B16-8B64-7B44CDD29F46}" destId="{AB559B0A-85DE-450E-AC13-AA6324AB1634}" srcOrd="0" destOrd="1" presId="urn:microsoft.com/office/officeart/2005/8/layout/vList4"/>
    <dgm:cxn modelId="{96323AA5-B59A-4E06-9EF2-549B261E4AA7}" srcId="{AF3690BF-3B4B-454F-ADED-91F98CD0DAB8}" destId="{2765C689-3C07-4C5D-BBAB-EFD3A377FCF8}" srcOrd="3" destOrd="0" parTransId="{CD2FDDE1-BCAA-4C3A-A40B-250ED41214F1}" sibTransId="{94D1D58C-3F19-49D1-A212-72901D5DFDF7}"/>
    <dgm:cxn modelId="{0C1D7B4C-0924-4C10-A4AC-BE5F1D10A6CB}" type="presOf" srcId="{356CA28D-FDAB-44EC-A0D2-45BABB2E5A7B}" destId="{E835CF6E-1A03-454C-BF29-08CF57E57F28}" srcOrd="0" destOrd="0" presId="urn:microsoft.com/office/officeart/2005/8/layout/vList4"/>
    <dgm:cxn modelId="{AF41CBAA-4F99-4D49-8744-FC10FC71B45B}" type="presOf" srcId="{F4E368FA-E90E-4D92-AFDD-15F93541F8C7}" destId="{6D3280F1-CAD4-4773-B4AA-95319B38F415}" srcOrd="1" destOrd="1" presId="urn:microsoft.com/office/officeart/2005/8/layout/vList4"/>
    <dgm:cxn modelId="{669FE8B5-A67C-441C-A39C-60C76F5FEA4C}" type="presParOf" srcId="{B5934AAA-630F-4FE1-85D1-EAD19A70F412}" destId="{4D771A52-56F3-4209-8A30-06361652A68F}" srcOrd="0" destOrd="0" presId="urn:microsoft.com/office/officeart/2005/8/layout/vList4"/>
    <dgm:cxn modelId="{004900FA-9195-4D70-AD09-9EE9468F8FB8}" type="presParOf" srcId="{4D771A52-56F3-4209-8A30-06361652A68F}" destId="{160FFAB6-ED61-419F-9B29-D7C368916A53}" srcOrd="0" destOrd="0" presId="urn:microsoft.com/office/officeart/2005/8/layout/vList4"/>
    <dgm:cxn modelId="{F9456D6F-8D5B-4BD8-B6B5-70122745681B}" type="presParOf" srcId="{4D771A52-56F3-4209-8A30-06361652A68F}" destId="{CA202FE2-6261-4F63-80A1-69D802572DB1}" srcOrd="1" destOrd="0" presId="urn:microsoft.com/office/officeart/2005/8/layout/vList4"/>
    <dgm:cxn modelId="{DC36B012-1BB7-4C80-B61C-0C07367A2B0F}" type="presParOf" srcId="{4D771A52-56F3-4209-8A30-06361652A68F}" destId="{242501F9-C762-47BC-A0BC-EA0A74DBCC5C}" srcOrd="2" destOrd="0" presId="urn:microsoft.com/office/officeart/2005/8/layout/vList4"/>
    <dgm:cxn modelId="{83DA7E45-C132-40F2-848B-CC6EBC0A739B}" type="presParOf" srcId="{B5934AAA-630F-4FE1-85D1-EAD19A70F412}" destId="{13EB4062-30EA-4718-A50E-A1F5EB6D42F1}" srcOrd="1" destOrd="0" presId="urn:microsoft.com/office/officeart/2005/8/layout/vList4"/>
    <dgm:cxn modelId="{0B09500B-D0A4-492F-9271-ABA58AF9D4ED}" type="presParOf" srcId="{B5934AAA-630F-4FE1-85D1-EAD19A70F412}" destId="{EB9D1579-D9F9-4938-9AED-E1B933C3A36D}" srcOrd="2" destOrd="0" presId="urn:microsoft.com/office/officeart/2005/8/layout/vList4"/>
    <dgm:cxn modelId="{C8E827E6-0E4A-46A6-8A41-1E45021C38B5}" type="presParOf" srcId="{EB9D1579-D9F9-4938-9AED-E1B933C3A36D}" destId="{037ED25D-BE6D-4040-B8EF-BF1BD9D939EB}" srcOrd="0" destOrd="0" presId="urn:microsoft.com/office/officeart/2005/8/layout/vList4"/>
    <dgm:cxn modelId="{A6E38812-9B65-4255-9E09-E18905D5C8A5}" type="presParOf" srcId="{EB9D1579-D9F9-4938-9AED-E1B933C3A36D}" destId="{0894AC22-C37D-48D5-A41E-69CD2B55276F}" srcOrd="1" destOrd="0" presId="urn:microsoft.com/office/officeart/2005/8/layout/vList4"/>
    <dgm:cxn modelId="{987828CC-00C7-4573-AE16-39A57D1A6736}" type="presParOf" srcId="{EB9D1579-D9F9-4938-9AED-E1B933C3A36D}" destId="{6D3280F1-CAD4-4773-B4AA-95319B38F415}" srcOrd="2" destOrd="0" presId="urn:microsoft.com/office/officeart/2005/8/layout/vList4"/>
    <dgm:cxn modelId="{7092D2DD-AB1D-44D9-A9B8-B9DB7A5B8CEA}" type="presParOf" srcId="{B5934AAA-630F-4FE1-85D1-EAD19A70F412}" destId="{E5388541-5ED0-4BC0-8D46-C6E4F9D63807}" srcOrd="3" destOrd="0" presId="urn:microsoft.com/office/officeart/2005/8/layout/vList4"/>
    <dgm:cxn modelId="{BD6354EC-D617-47C1-AA36-5ABCFD723B99}" type="presParOf" srcId="{B5934AAA-630F-4FE1-85D1-EAD19A70F412}" destId="{89A3B119-9710-4C73-8893-1F12D8BB30D5}" srcOrd="4" destOrd="0" presId="urn:microsoft.com/office/officeart/2005/8/layout/vList4"/>
    <dgm:cxn modelId="{43845083-9C41-41A9-BE7D-C60A08592C60}" type="presParOf" srcId="{89A3B119-9710-4C73-8893-1F12D8BB30D5}" destId="{E835CF6E-1A03-454C-BF29-08CF57E57F28}" srcOrd="0" destOrd="0" presId="urn:microsoft.com/office/officeart/2005/8/layout/vList4"/>
    <dgm:cxn modelId="{3F3345FE-3081-4552-9E19-202CAC9DD81B}" type="presParOf" srcId="{89A3B119-9710-4C73-8893-1F12D8BB30D5}" destId="{98F129B0-2DBD-481A-AED9-CA56D0B50E00}" srcOrd="1" destOrd="0" presId="urn:microsoft.com/office/officeart/2005/8/layout/vList4"/>
    <dgm:cxn modelId="{CA0C52EF-81FD-468F-8B5F-792B45F4BA9E}" type="presParOf" srcId="{89A3B119-9710-4C73-8893-1F12D8BB30D5}" destId="{90A0E142-238D-48AD-A38D-24F8AB258519}" srcOrd="2" destOrd="0" presId="urn:microsoft.com/office/officeart/2005/8/layout/vList4"/>
    <dgm:cxn modelId="{18D48053-5634-4FA3-B294-5EE9B1F9E59A}" type="presParOf" srcId="{B5934AAA-630F-4FE1-85D1-EAD19A70F412}" destId="{95013BFB-E0EF-446F-88B1-A87297341246}" srcOrd="5" destOrd="0" presId="urn:microsoft.com/office/officeart/2005/8/layout/vList4"/>
    <dgm:cxn modelId="{31C9B39B-8FE2-4AAE-AC10-EAD604987E43}" type="presParOf" srcId="{B5934AAA-630F-4FE1-85D1-EAD19A70F412}" destId="{8A78F210-3D22-463C-AED7-606CEE397A56}" srcOrd="6" destOrd="0" presId="urn:microsoft.com/office/officeart/2005/8/layout/vList4"/>
    <dgm:cxn modelId="{3DBF3ADA-F2A6-43E5-A777-8B813CE3733E}" type="presParOf" srcId="{8A78F210-3D22-463C-AED7-606CEE397A56}" destId="{AB559B0A-85DE-450E-AC13-AA6324AB1634}" srcOrd="0" destOrd="0" presId="urn:microsoft.com/office/officeart/2005/8/layout/vList4"/>
    <dgm:cxn modelId="{8A68AF13-CAD7-4363-A81A-5730CE178F2A}" type="presParOf" srcId="{8A78F210-3D22-463C-AED7-606CEE397A56}" destId="{F9BACFDA-C89C-4DD2-A00E-7B4B85F0CB50}" srcOrd="1" destOrd="0" presId="urn:microsoft.com/office/officeart/2005/8/layout/vList4"/>
    <dgm:cxn modelId="{375CB906-16A8-41A2-B613-4838774FE23E}" type="presParOf" srcId="{8A78F210-3D22-463C-AED7-606CEE397A56}" destId="{A4842829-9E54-4871-BEDB-C6A582264F9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3082C4F-0EFB-4774-A89A-A15F297BAB3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B7B3392-AD73-4A5D-AABD-774CF205659B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400" dirty="0" smtClean="0"/>
            <a:t>- Es instrumento que ayuda a la </a:t>
          </a:r>
          <a:r>
            <a:rPr lang="es-MX" sz="2400" b="1" i="1" dirty="0" err="1" smtClean="0">
              <a:solidFill>
                <a:srgbClr val="FFFF00"/>
              </a:solidFill>
            </a:rPr>
            <a:t>sacramentalidad</a:t>
          </a:r>
          <a:r>
            <a:rPr lang="es-MX" sz="2400" dirty="0" smtClean="0"/>
            <a:t> en virtud del Espíritu Santo.</a:t>
          </a:r>
          <a:endParaRPr lang="es-MX" sz="2400" dirty="0"/>
        </a:p>
      </dgm:t>
    </dgm:pt>
    <dgm:pt modelId="{595D0D87-FEDB-46BA-9344-C6F5ECB578D7}" type="parTrans" cxnId="{7008209A-5D27-465B-9693-9CBEBBE85D87}">
      <dgm:prSet/>
      <dgm:spPr/>
      <dgm:t>
        <a:bodyPr/>
        <a:lstStyle/>
        <a:p>
          <a:endParaRPr lang="es-MX"/>
        </a:p>
      </dgm:t>
    </dgm:pt>
    <dgm:pt modelId="{743868D7-92FD-4EBA-9E32-A4365866365B}" type="sibTrans" cxnId="{7008209A-5D27-465B-9693-9CBEBBE85D87}">
      <dgm:prSet/>
      <dgm:spPr/>
      <dgm:t>
        <a:bodyPr/>
        <a:lstStyle/>
        <a:p>
          <a:endParaRPr lang="es-MX"/>
        </a:p>
      </dgm:t>
    </dgm:pt>
    <dgm:pt modelId="{E25CBA2A-92BA-450C-B4D1-AE6901E3A4B8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- Es un instrumento al servicio de la </a:t>
          </a:r>
          <a:r>
            <a:rPr lang="es-MX" b="1" i="1" dirty="0" smtClean="0">
              <a:solidFill>
                <a:srgbClr val="FFFF00"/>
              </a:solidFill>
            </a:rPr>
            <a:t>integralidad de la misión </a:t>
          </a:r>
          <a:r>
            <a:rPr lang="es-MX" dirty="0" smtClean="0"/>
            <a:t>de la Iglesia: </a:t>
          </a:r>
          <a:r>
            <a:rPr lang="es-MX" dirty="0" err="1" smtClean="0"/>
            <a:t>lex</a:t>
          </a:r>
          <a:r>
            <a:rPr lang="es-MX" dirty="0" smtClean="0"/>
            <a:t> </a:t>
          </a:r>
          <a:r>
            <a:rPr lang="es-MX" dirty="0" err="1" smtClean="0"/>
            <a:t>orandi</a:t>
          </a:r>
          <a:r>
            <a:rPr lang="es-MX" dirty="0" smtClean="0"/>
            <a:t>, </a:t>
          </a:r>
          <a:r>
            <a:rPr lang="es-MX" dirty="0" err="1" smtClean="0"/>
            <a:t>lex</a:t>
          </a:r>
          <a:r>
            <a:rPr lang="es-MX" dirty="0" smtClean="0"/>
            <a:t> </a:t>
          </a:r>
          <a:r>
            <a:rPr lang="es-MX" dirty="0" err="1" smtClean="0"/>
            <a:t>credendi</a:t>
          </a:r>
          <a:r>
            <a:rPr lang="es-MX" dirty="0" smtClean="0"/>
            <a:t>, </a:t>
          </a:r>
          <a:r>
            <a:rPr lang="es-MX" dirty="0" err="1" smtClean="0"/>
            <a:t>lex</a:t>
          </a:r>
          <a:r>
            <a:rPr lang="es-MX" dirty="0" smtClean="0"/>
            <a:t> vivendi, </a:t>
          </a:r>
          <a:r>
            <a:rPr lang="es-MX" dirty="0" err="1" smtClean="0"/>
            <a:t>lex</a:t>
          </a:r>
          <a:r>
            <a:rPr lang="es-MX" dirty="0" smtClean="0"/>
            <a:t> </a:t>
          </a:r>
          <a:r>
            <a:rPr lang="es-MX" dirty="0" err="1" smtClean="0"/>
            <a:t>communicandi</a:t>
          </a:r>
          <a:endParaRPr lang="es-MX" dirty="0"/>
        </a:p>
      </dgm:t>
    </dgm:pt>
    <dgm:pt modelId="{0126A6D0-038D-4A5B-9221-75D62CAE003F}" type="parTrans" cxnId="{8FE7CAE0-68C7-4CE8-B6FC-26D7F1696760}">
      <dgm:prSet/>
      <dgm:spPr/>
      <dgm:t>
        <a:bodyPr/>
        <a:lstStyle/>
        <a:p>
          <a:endParaRPr lang="es-MX"/>
        </a:p>
      </dgm:t>
    </dgm:pt>
    <dgm:pt modelId="{4DDC7EDC-9B65-4C31-85FC-B1949BBFBC9B}" type="sibTrans" cxnId="{8FE7CAE0-68C7-4CE8-B6FC-26D7F1696760}">
      <dgm:prSet/>
      <dgm:spPr/>
      <dgm:t>
        <a:bodyPr/>
        <a:lstStyle/>
        <a:p>
          <a:endParaRPr lang="es-MX"/>
        </a:p>
      </dgm:t>
    </dgm:pt>
    <dgm:pt modelId="{C65D1F62-6156-4A33-8DD6-B6880893C668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MX" dirty="0" smtClean="0"/>
            <a:t>- Instrumentos </a:t>
          </a:r>
          <a:r>
            <a:rPr lang="es-MX" b="1" i="1" dirty="0" smtClean="0">
              <a:solidFill>
                <a:srgbClr val="FFFF00"/>
              </a:solidFill>
            </a:rPr>
            <a:t>frutos de la fe de una Iglesia particular </a:t>
          </a:r>
          <a:r>
            <a:rPr lang="es-MX" dirty="0" smtClean="0"/>
            <a:t>( cultura propia ) en comunión con las demás.</a:t>
          </a:r>
          <a:endParaRPr lang="es-MX" dirty="0"/>
        </a:p>
      </dgm:t>
    </dgm:pt>
    <dgm:pt modelId="{9786CB1A-5B7C-4A96-8214-3EA02C3CCD87}" type="parTrans" cxnId="{57AFBA5C-D665-4FFF-91DA-53B101942603}">
      <dgm:prSet/>
      <dgm:spPr/>
      <dgm:t>
        <a:bodyPr/>
        <a:lstStyle/>
        <a:p>
          <a:endParaRPr lang="es-MX"/>
        </a:p>
      </dgm:t>
    </dgm:pt>
    <dgm:pt modelId="{B1AA9901-CF88-4C0D-98D0-F24CDBC705A6}" type="sibTrans" cxnId="{57AFBA5C-D665-4FFF-91DA-53B101942603}">
      <dgm:prSet/>
      <dgm:spPr/>
      <dgm:t>
        <a:bodyPr/>
        <a:lstStyle/>
        <a:p>
          <a:endParaRPr lang="es-MX"/>
        </a:p>
      </dgm:t>
    </dgm:pt>
    <dgm:pt modelId="{DC48104A-CDBE-4925-87D3-2CB6D4CF84A4}" type="pres">
      <dgm:prSet presAssocID="{B3082C4F-0EFB-4774-A89A-A15F297BAB3A}" presName="linearFlow" presStyleCnt="0">
        <dgm:presLayoutVars>
          <dgm:dir/>
          <dgm:resizeHandles val="exact"/>
        </dgm:presLayoutVars>
      </dgm:prSet>
      <dgm:spPr/>
    </dgm:pt>
    <dgm:pt modelId="{9BF4D131-605E-41C6-9495-F664DC22ABAF}" type="pres">
      <dgm:prSet presAssocID="{6B7B3392-AD73-4A5D-AABD-774CF205659B}" presName="composite" presStyleCnt="0"/>
      <dgm:spPr/>
    </dgm:pt>
    <dgm:pt modelId="{31F1A799-F155-4353-9401-15F2741B91BF}" type="pres">
      <dgm:prSet presAssocID="{6B7B3392-AD73-4A5D-AABD-774CF205659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57741F-8F8F-47BF-B5CC-021AC4FC5D06}" type="pres">
      <dgm:prSet presAssocID="{6B7B3392-AD73-4A5D-AABD-774CF205659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3C1138-1677-4F31-9F0B-F53865C97CAC}" type="pres">
      <dgm:prSet presAssocID="{743868D7-92FD-4EBA-9E32-A4365866365B}" presName="spacing" presStyleCnt="0"/>
      <dgm:spPr/>
    </dgm:pt>
    <dgm:pt modelId="{B20FD225-A1D9-4BEE-89E3-90C81E443D8D}" type="pres">
      <dgm:prSet presAssocID="{E25CBA2A-92BA-450C-B4D1-AE6901E3A4B8}" presName="composite" presStyleCnt="0"/>
      <dgm:spPr/>
    </dgm:pt>
    <dgm:pt modelId="{29C7F9FF-A6E5-408B-9246-4FBB73DC1BFD}" type="pres">
      <dgm:prSet presAssocID="{E25CBA2A-92BA-450C-B4D1-AE6901E3A4B8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E64FC9F-227D-4271-8AE7-49A2F1C5C5F9}" type="pres">
      <dgm:prSet presAssocID="{E25CBA2A-92BA-450C-B4D1-AE6901E3A4B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DF6D333-B375-4F52-A534-DD743D377FE8}" type="pres">
      <dgm:prSet presAssocID="{4DDC7EDC-9B65-4C31-85FC-B1949BBFBC9B}" presName="spacing" presStyleCnt="0"/>
      <dgm:spPr/>
    </dgm:pt>
    <dgm:pt modelId="{F5DC589D-6C39-426D-BD58-EF70EEAE617F}" type="pres">
      <dgm:prSet presAssocID="{C65D1F62-6156-4A33-8DD6-B6880893C668}" presName="composite" presStyleCnt="0"/>
      <dgm:spPr/>
    </dgm:pt>
    <dgm:pt modelId="{AC6CCD05-6AE8-4629-9124-8477C4E0D5DB}" type="pres">
      <dgm:prSet presAssocID="{C65D1F62-6156-4A33-8DD6-B6880893C66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7C0E48C-0E87-4357-B5B5-2A731D578449}" type="pres">
      <dgm:prSet presAssocID="{C65D1F62-6156-4A33-8DD6-B6880893C66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4477ED0-CE0E-4F7C-9E60-09B4542A0DDC}" type="presOf" srcId="{B3082C4F-0EFB-4774-A89A-A15F297BAB3A}" destId="{DC48104A-CDBE-4925-87D3-2CB6D4CF84A4}" srcOrd="0" destOrd="0" presId="urn:microsoft.com/office/officeart/2005/8/layout/vList3"/>
    <dgm:cxn modelId="{7008209A-5D27-465B-9693-9CBEBBE85D87}" srcId="{B3082C4F-0EFB-4774-A89A-A15F297BAB3A}" destId="{6B7B3392-AD73-4A5D-AABD-774CF205659B}" srcOrd="0" destOrd="0" parTransId="{595D0D87-FEDB-46BA-9344-C6F5ECB578D7}" sibTransId="{743868D7-92FD-4EBA-9E32-A4365866365B}"/>
    <dgm:cxn modelId="{4E350AB2-5B1C-429A-B4E7-B0107B4332F1}" type="presOf" srcId="{C65D1F62-6156-4A33-8DD6-B6880893C668}" destId="{F7C0E48C-0E87-4357-B5B5-2A731D578449}" srcOrd="0" destOrd="0" presId="urn:microsoft.com/office/officeart/2005/8/layout/vList3"/>
    <dgm:cxn modelId="{A3983986-B3EC-43D7-9347-C4D9FA80D04C}" type="presOf" srcId="{E25CBA2A-92BA-450C-B4D1-AE6901E3A4B8}" destId="{7E64FC9F-227D-4271-8AE7-49A2F1C5C5F9}" srcOrd="0" destOrd="0" presId="urn:microsoft.com/office/officeart/2005/8/layout/vList3"/>
    <dgm:cxn modelId="{D0907DEC-628F-4166-876F-60F33DEB3894}" type="presOf" srcId="{6B7B3392-AD73-4A5D-AABD-774CF205659B}" destId="{C357741F-8F8F-47BF-B5CC-021AC4FC5D06}" srcOrd="0" destOrd="0" presId="urn:microsoft.com/office/officeart/2005/8/layout/vList3"/>
    <dgm:cxn modelId="{57AFBA5C-D665-4FFF-91DA-53B101942603}" srcId="{B3082C4F-0EFB-4774-A89A-A15F297BAB3A}" destId="{C65D1F62-6156-4A33-8DD6-B6880893C668}" srcOrd="2" destOrd="0" parTransId="{9786CB1A-5B7C-4A96-8214-3EA02C3CCD87}" sibTransId="{B1AA9901-CF88-4C0D-98D0-F24CDBC705A6}"/>
    <dgm:cxn modelId="{8FE7CAE0-68C7-4CE8-B6FC-26D7F1696760}" srcId="{B3082C4F-0EFB-4774-A89A-A15F297BAB3A}" destId="{E25CBA2A-92BA-450C-B4D1-AE6901E3A4B8}" srcOrd="1" destOrd="0" parTransId="{0126A6D0-038D-4A5B-9221-75D62CAE003F}" sibTransId="{4DDC7EDC-9B65-4C31-85FC-B1949BBFBC9B}"/>
    <dgm:cxn modelId="{AFA33A0C-51CC-400C-AA6D-1C6D64FBA8E5}" type="presParOf" srcId="{DC48104A-CDBE-4925-87D3-2CB6D4CF84A4}" destId="{9BF4D131-605E-41C6-9495-F664DC22ABAF}" srcOrd="0" destOrd="0" presId="urn:microsoft.com/office/officeart/2005/8/layout/vList3"/>
    <dgm:cxn modelId="{559C5F51-70EE-45B6-BA9D-3D1448E5CC0A}" type="presParOf" srcId="{9BF4D131-605E-41C6-9495-F664DC22ABAF}" destId="{31F1A799-F155-4353-9401-15F2741B91BF}" srcOrd="0" destOrd="0" presId="urn:microsoft.com/office/officeart/2005/8/layout/vList3"/>
    <dgm:cxn modelId="{B8EC95EE-9164-4B2C-A604-2C7D6D4E98F5}" type="presParOf" srcId="{9BF4D131-605E-41C6-9495-F664DC22ABAF}" destId="{C357741F-8F8F-47BF-B5CC-021AC4FC5D06}" srcOrd="1" destOrd="0" presId="urn:microsoft.com/office/officeart/2005/8/layout/vList3"/>
    <dgm:cxn modelId="{6CCAE91F-3651-485B-8328-CFD02A0F24C3}" type="presParOf" srcId="{DC48104A-CDBE-4925-87D3-2CB6D4CF84A4}" destId="{DE3C1138-1677-4F31-9F0B-F53865C97CAC}" srcOrd="1" destOrd="0" presId="urn:microsoft.com/office/officeart/2005/8/layout/vList3"/>
    <dgm:cxn modelId="{C2F51150-60FF-4964-B989-62402DCAEE74}" type="presParOf" srcId="{DC48104A-CDBE-4925-87D3-2CB6D4CF84A4}" destId="{B20FD225-A1D9-4BEE-89E3-90C81E443D8D}" srcOrd="2" destOrd="0" presId="urn:microsoft.com/office/officeart/2005/8/layout/vList3"/>
    <dgm:cxn modelId="{1A156C01-7C30-4B94-B461-38359904F98E}" type="presParOf" srcId="{B20FD225-A1D9-4BEE-89E3-90C81E443D8D}" destId="{29C7F9FF-A6E5-408B-9246-4FBB73DC1BFD}" srcOrd="0" destOrd="0" presId="urn:microsoft.com/office/officeart/2005/8/layout/vList3"/>
    <dgm:cxn modelId="{B429D6D7-EF55-451A-9785-913A29A0E9EE}" type="presParOf" srcId="{B20FD225-A1D9-4BEE-89E3-90C81E443D8D}" destId="{7E64FC9F-227D-4271-8AE7-49A2F1C5C5F9}" srcOrd="1" destOrd="0" presId="urn:microsoft.com/office/officeart/2005/8/layout/vList3"/>
    <dgm:cxn modelId="{B70DE143-52CD-4106-B4E8-BBD3B9113AC4}" type="presParOf" srcId="{DC48104A-CDBE-4925-87D3-2CB6D4CF84A4}" destId="{1DF6D333-B375-4F52-A534-DD743D377FE8}" srcOrd="3" destOrd="0" presId="urn:microsoft.com/office/officeart/2005/8/layout/vList3"/>
    <dgm:cxn modelId="{43509801-5507-485B-A488-7A0F7509D12F}" type="presParOf" srcId="{DC48104A-CDBE-4925-87D3-2CB6D4CF84A4}" destId="{F5DC589D-6C39-426D-BD58-EF70EEAE617F}" srcOrd="4" destOrd="0" presId="urn:microsoft.com/office/officeart/2005/8/layout/vList3"/>
    <dgm:cxn modelId="{4F43738B-16BB-486D-A3AD-40FFDB1CBE13}" type="presParOf" srcId="{F5DC589D-6C39-426D-BD58-EF70EEAE617F}" destId="{AC6CCD05-6AE8-4629-9124-8477C4E0D5DB}" srcOrd="0" destOrd="0" presId="urn:microsoft.com/office/officeart/2005/8/layout/vList3"/>
    <dgm:cxn modelId="{85AEF788-3F39-4B82-B621-409058E22329}" type="presParOf" srcId="{F5DC589D-6C39-426D-BD58-EF70EEAE617F}" destId="{F7C0E48C-0E87-4357-B5B5-2A731D5784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F9C95A-5D8A-443F-A155-E4823FEADAE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6F91848-1409-46C6-8C2B-309DBD6A93C0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Dentro de la celebración que es:</a:t>
          </a:r>
        </a:p>
        <a:p>
          <a:r>
            <a:rPr lang="es-MX" dirty="0" smtClean="0"/>
            <a:t>- </a:t>
          </a:r>
          <a:r>
            <a:rPr lang="es-MX" b="1" i="1" dirty="0" smtClean="0">
              <a:solidFill>
                <a:srgbClr val="C00000"/>
              </a:solidFill>
            </a:rPr>
            <a:t>momento privilegiado </a:t>
          </a:r>
          <a:r>
            <a:rPr lang="es-MX" dirty="0" smtClean="0"/>
            <a:t>de la comunidad, </a:t>
          </a:r>
        </a:p>
        <a:p>
          <a:r>
            <a:rPr lang="es-MX" dirty="0" smtClean="0"/>
            <a:t>- </a:t>
          </a:r>
          <a:r>
            <a:rPr lang="es-MX" b="1" i="1" dirty="0" smtClean="0">
              <a:solidFill>
                <a:srgbClr val="C00000"/>
              </a:solidFill>
            </a:rPr>
            <a:t>epifanía</a:t>
          </a:r>
          <a:r>
            <a:rPr lang="es-MX" dirty="0" smtClean="0"/>
            <a:t> de su fe, </a:t>
          </a:r>
        </a:p>
        <a:p>
          <a:r>
            <a:rPr lang="es-MX" dirty="0" smtClean="0"/>
            <a:t>- la </a:t>
          </a:r>
          <a:r>
            <a:rPr lang="es-MX" b="1" i="1" dirty="0" smtClean="0">
              <a:solidFill>
                <a:srgbClr val="C00000"/>
              </a:solidFill>
            </a:rPr>
            <a:t>actualización</a:t>
          </a:r>
          <a:r>
            <a:rPr lang="es-MX" dirty="0" smtClean="0"/>
            <a:t> del misterio de Cristo, </a:t>
          </a:r>
        </a:p>
        <a:p>
          <a:r>
            <a:rPr lang="es-MX" dirty="0" smtClean="0"/>
            <a:t>- </a:t>
          </a:r>
          <a:r>
            <a:rPr lang="es-MX" b="1" i="1" dirty="0" smtClean="0">
              <a:solidFill>
                <a:srgbClr val="C00000"/>
              </a:solidFill>
            </a:rPr>
            <a:t>punto de llegada </a:t>
          </a:r>
          <a:r>
            <a:rPr lang="es-MX" dirty="0" smtClean="0"/>
            <a:t>de todo camino evangelizador y catequético </a:t>
          </a:r>
        </a:p>
        <a:p>
          <a:r>
            <a:rPr lang="es-MX" dirty="0" smtClean="0"/>
            <a:t>- </a:t>
          </a:r>
          <a:r>
            <a:rPr lang="es-MX" b="1" i="1" dirty="0" smtClean="0">
              <a:solidFill>
                <a:srgbClr val="C00000"/>
              </a:solidFill>
            </a:rPr>
            <a:t>punto de partida </a:t>
          </a:r>
          <a:r>
            <a:rPr lang="es-MX" dirty="0" smtClean="0"/>
            <a:t>de todo el compromiso misionero y testimonial de la comunidad cristiana.</a:t>
          </a:r>
        </a:p>
      </dgm:t>
    </dgm:pt>
    <dgm:pt modelId="{58F7F985-125E-4DFE-AF0B-5EACF89F6DBE}" type="parTrans" cxnId="{EE1C3D7A-5207-4DDC-B221-6A13AC3FC582}">
      <dgm:prSet/>
      <dgm:spPr/>
      <dgm:t>
        <a:bodyPr/>
        <a:lstStyle/>
        <a:p>
          <a:endParaRPr lang="es-MX"/>
        </a:p>
      </dgm:t>
    </dgm:pt>
    <dgm:pt modelId="{367C3874-5438-4D0A-A252-086A564FFBAB}" type="sibTrans" cxnId="{EE1C3D7A-5207-4DDC-B221-6A13AC3FC582}">
      <dgm:prSet/>
      <dgm:spPr/>
      <dgm:t>
        <a:bodyPr/>
        <a:lstStyle/>
        <a:p>
          <a:endParaRPr lang="es-MX"/>
        </a:p>
      </dgm:t>
    </dgm:pt>
    <dgm:pt modelId="{01215CDD-2B4B-4854-9DCB-ABA5FC4DA038}" type="pres">
      <dgm:prSet presAssocID="{8FF9C95A-5D8A-443F-A155-E4823FEADAE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B936BDB-8913-4C6D-8ECD-293D5D1A82FD}" type="pres">
      <dgm:prSet presAssocID="{56F91848-1409-46C6-8C2B-309DBD6A93C0}" presName="comp" presStyleCnt="0"/>
      <dgm:spPr/>
    </dgm:pt>
    <dgm:pt modelId="{C6D053A3-C778-4574-BA94-7DD614035877}" type="pres">
      <dgm:prSet presAssocID="{56F91848-1409-46C6-8C2B-309DBD6A93C0}" presName="box" presStyleLbl="node1" presStyleIdx="0" presStyleCnt="1" custLinFactNeighborX="-1042" custLinFactNeighborY="-1587"/>
      <dgm:spPr/>
      <dgm:t>
        <a:bodyPr/>
        <a:lstStyle/>
        <a:p>
          <a:endParaRPr lang="es-MX"/>
        </a:p>
      </dgm:t>
    </dgm:pt>
    <dgm:pt modelId="{AFD6D3E1-FBAE-4AA1-B51E-E87699EE4280}" type="pres">
      <dgm:prSet presAssocID="{56F91848-1409-46C6-8C2B-309DBD6A93C0}" presName="img" presStyleLbl="fgImgPlace1" presStyleIdx="0" presStyleCnt="1" custScaleY="5357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41ACEB7-4D2A-4A46-A001-ED176D1F0E5E}" type="pres">
      <dgm:prSet presAssocID="{56F91848-1409-46C6-8C2B-309DBD6A93C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E1C3D7A-5207-4DDC-B221-6A13AC3FC582}" srcId="{8FF9C95A-5D8A-443F-A155-E4823FEADAEE}" destId="{56F91848-1409-46C6-8C2B-309DBD6A93C0}" srcOrd="0" destOrd="0" parTransId="{58F7F985-125E-4DFE-AF0B-5EACF89F6DBE}" sibTransId="{367C3874-5438-4D0A-A252-086A564FFBAB}"/>
    <dgm:cxn modelId="{60A5F4B9-C070-4DB3-B5D7-C786044D29CC}" type="presOf" srcId="{56F91848-1409-46C6-8C2B-309DBD6A93C0}" destId="{C6D053A3-C778-4574-BA94-7DD614035877}" srcOrd="0" destOrd="0" presId="urn:microsoft.com/office/officeart/2005/8/layout/vList4"/>
    <dgm:cxn modelId="{5D05F696-7F10-4870-A3A7-3C4F8A312481}" type="presOf" srcId="{56F91848-1409-46C6-8C2B-309DBD6A93C0}" destId="{E41ACEB7-4D2A-4A46-A001-ED176D1F0E5E}" srcOrd="1" destOrd="0" presId="urn:microsoft.com/office/officeart/2005/8/layout/vList4"/>
    <dgm:cxn modelId="{2DAE486C-9C4F-4EE2-8376-33A8B420E2A3}" type="presOf" srcId="{8FF9C95A-5D8A-443F-A155-E4823FEADAEE}" destId="{01215CDD-2B4B-4854-9DCB-ABA5FC4DA038}" srcOrd="0" destOrd="0" presId="urn:microsoft.com/office/officeart/2005/8/layout/vList4"/>
    <dgm:cxn modelId="{F57B024D-45EF-4373-9AB5-5E580FB59D2E}" type="presParOf" srcId="{01215CDD-2B4B-4854-9DCB-ABA5FC4DA038}" destId="{0B936BDB-8913-4C6D-8ECD-293D5D1A82FD}" srcOrd="0" destOrd="0" presId="urn:microsoft.com/office/officeart/2005/8/layout/vList4"/>
    <dgm:cxn modelId="{C64320BE-6A85-410D-9F30-D05CD5F00236}" type="presParOf" srcId="{0B936BDB-8913-4C6D-8ECD-293D5D1A82FD}" destId="{C6D053A3-C778-4574-BA94-7DD614035877}" srcOrd="0" destOrd="0" presId="urn:microsoft.com/office/officeart/2005/8/layout/vList4"/>
    <dgm:cxn modelId="{9D3F525C-8020-4C5F-8E5E-8D0499A2B709}" type="presParOf" srcId="{0B936BDB-8913-4C6D-8ECD-293D5D1A82FD}" destId="{AFD6D3E1-FBAE-4AA1-B51E-E87699EE4280}" srcOrd="1" destOrd="0" presId="urn:microsoft.com/office/officeart/2005/8/layout/vList4"/>
    <dgm:cxn modelId="{C9E45D49-9AB2-4760-B489-D94E66CCE239}" type="presParOf" srcId="{0B936BDB-8913-4C6D-8ECD-293D5D1A82FD}" destId="{E41ACEB7-4D2A-4A46-A001-ED176D1F0E5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45522DB-E049-4862-8F6E-0B2F75DC32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5ABB916-43C7-4BDF-B280-66D4F762AC8F}">
      <dgm:prSet phldrT="[Texto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b="1" i="1" dirty="0" smtClean="0">
              <a:solidFill>
                <a:srgbClr val="FFFF00"/>
              </a:solidFill>
            </a:rPr>
            <a:t>ORIGINALIDAD:</a:t>
          </a:r>
          <a:endParaRPr lang="es-MX" b="1" i="1" dirty="0">
            <a:solidFill>
              <a:srgbClr val="FFFF00"/>
            </a:solidFill>
          </a:endParaRPr>
        </a:p>
      </dgm:t>
    </dgm:pt>
    <dgm:pt modelId="{FA178C82-C877-4608-A7DD-2AB62C1A8FB3}" type="parTrans" cxnId="{43793210-C149-4CDF-A0A9-141FFC6491AD}">
      <dgm:prSet/>
      <dgm:spPr/>
      <dgm:t>
        <a:bodyPr/>
        <a:lstStyle/>
        <a:p>
          <a:endParaRPr lang="es-MX"/>
        </a:p>
      </dgm:t>
    </dgm:pt>
    <dgm:pt modelId="{0103E7F8-65A6-4F42-8653-56C8F498804E}" type="sibTrans" cxnId="{43793210-C149-4CDF-A0A9-141FFC6491AD}">
      <dgm:prSet/>
      <dgm:spPr/>
      <dgm:t>
        <a:bodyPr/>
        <a:lstStyle/>
        <a:p>
          <a:endParaRPr lang="es-MX"/>
        </a:p>
      </dgm:t>
    </dgm:pt>
    <dgm:pt modelId="{BCFB2557-C1BA-4D17-ABA3-784873D1E448}">
      <dgm:prSet phldrT="[Texto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El </a:t>
          </a:r>
          <a:r>
            <a:rPr lang="es-MX" b="1" i="1" dirty="0" smtClean="0">
              <a:solidFill>
                <a:srgbClr val="FFFF00"/>
              </a:solidFill>
            </a:rPr>
            <a:t>LL</a:t>
          </a:r>
          <a:r>
            <a:rPr lang="es-MX" dirty="0" smtClean="0"/>
            <a:t> es un instrumento necesario para la celebración, de tal manera que ésta llegue a ser </a:t>
          </a:r>
          <a:r>
            <a:rPr lang="es-MX" b="1" i="1" dirty="0" smtClean="0">
              <a:solidFill>
                <a:srgbClr val="FFFF00"/>
              </a:solidFill>
            </a:rPr>
            <a:t>un acontecimiento salvífico distinto cada vez, </a:t>
          </a:r>
          <a:r>
            <a:rPr lang="es-MX" dirty="0" smtClean="0"/>
            <a:t>por lo cual es necesario que cada celebración deba ser entendida </a:t>
          </a:r>
          <a:r>
            <a:rPr lang="es-MX" b="1" i="1" dirty="0" smtClean="0">
              <a:solidFill>
                <a:srgbClr val="FFFF00"/>
              </a:solidFill>
            </a:rPr>
            <a:t>como un trabajo de artesanía</a:t>
          </a:r>
          <a:r>
            <a:rPr lang="es-MX" dirty="0" smtClean="0"/>
            <a:t> y no como una obra fabricada en serie.</a:t>
          </a:r>
          <a:endParaRPr lang="es-MX" dirty="0"/>
        </a:p>
      </dgm:t>
    </dgm:pt>
    <dgm:pt modelId="{EFFB0ED0-48EC-4AB5-9A77-95F324CFD185}" type="parTrans" cxnId="{45B1D9B8-E6C1-433F-B395-E63DE5A04C67}">
      <dgm:prSet/>
      <dgm:spPr/>
      <dgm:t>
        <a:bodyPr/>
        <a:lstStyle/>
        <a:p>
          <a:endParaRPr lang="es-MX"/>
        </a:p>
      </dgm:t>
    </dgm:pt>
    <dgm:pt modelId="{DB5E875A-85D4-4378-A7CB-CF264297482E}" type="sibTrans" cxnId="{45B1D9B8-E6C1-433F-B395-E63DE5A04C67}">
      <dgm:prSet/>
      <dgm:spPr/>
      <dgm:t>
        <a:bodyPr/>
        <a:lstStyle/>
        <a:p>
          <a:endParaRPr lang="es-MX"/>
        </a:p>
      </dgm:t>
    </dgm:pt>
    <dgm:pt modelId="{1F30E6B6-73B7-4167-8D12-47045718E6CF}" type="pres">
      <dgm:prSet presAssocID="{D45522DB-E049-4862-8F6E-0B2F75DC32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6E9CAFA-0210-4CCC-9BA0-C63D410C2904}" type="pres">
      <dgm:prSet presAssocID="{75ABB916-43C7-4BDF-B280-66D4F762AC8F}" presName="comp" presStyleCnt="0"/>
      <dgm:spPr/>
    </dgm:pt>
    <dgm:pt modelId="{16A37BCF-BE28-4550-9210-91C2DD93FC90}" type="pres">
      <dgm:prSet presAssocID="{75ABB916-43C7-4BDF-B280-66D4F762AC8F}" presName="box" presStyleLbl="node1" presStyleIdx="0" presStyleCnt="1"/>
      <dgm:spPr/>
      <dgm:t>
        <a:bodyPr/>
        <a:lstStyle/>
        <a:p>
          <a:endParaRPr lang="es-MX"/>
        </a:p>
      </dgm:t>
    </dgm:pt>
    <dgm:pt modelId="{452BC019-20A9-41CF-A8BA-E2D21032EBED}" type="pres">
      <dgm:prSet presAssocID="{75ABB916-43C7-4BDF-B280-66D4F762AC8F}" presName="img" presStyleLbl="fgImgPlace1" presStyleIdx="0" presStyleCnt="1" custScaleY="439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97AA61-2A23-416B-93CD-E7E287A3E7E1}" type="pres">
      <dgm:prSet presAssocID="{75ABB916-43C7-4BDF-B280-66D4F762AC8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3793210-C149-4CDF-A0A9-141FFC6491AD}" srcId="{D45522DB-E049-4862-8F6E-0B2F75DC3208}" destId="{75ABB916-43C7-4BDF-B280-66D4F762AC8F}" srcOrd="0" destOrd="0" parTransId="{FA178C82-C877-4608-A7DD-2AB62C1A8FB3}" sibTransId="{0103E7F8-65A6-4F42-8653-56C8F498804E}"/>
    <dgm:cxn modelId="{822C11D0-DDEB-461A-B60C-BB080C87AEC6}" type="presOf" srcId="{75ABB916-43C7-4BDF-B280-66D4F762AC8F}" destId="{16A37BCF-BE28-4550-9210-91C2DD93FC90}" srcOrd="0" destOrd="0" presId="urn:microsoft.com/office/officeart/2005/8/layout/vList4"/>
    <dgm:cxn modelId="{35C6D82A-F61D-4D92-BCF8-0B816395D07E}" type="presOf" srcId="{BCFB2557-C1BA-4D17-ABA3-784873D1E448}" destId="{16A37BCF-BE28-4550-9210-91C2DD93FC90}" srcOrd="0" destOrd="1" presId="urn:microsoft.com/office/officeart/2005/8/layout/vList4"/>
    <dgm:cxn modelId="{65E1C595-1E19-4737-8C63-3F97724CC317}" type="presOf" srcId="{75ABB916-43C7-4BDF-B280-66D4F762AC8F}" destId="{1497AA61-2A23-416B-93CD-E7E287A3E7E1}" srcOrd="1" destOrd="0" presId="urn:microsoft.com/office/officeart/2005/8/layout/vList4"/>
    <dgm:cxn modelId="{45B1D9B8-E6C1-433F-B395-E63DE5A04C67}" srcId="{75ABB916-43C7-4BDF-B280-66D4F762AC8F}" destId="{BCFB2557-C1BA-4D17-ABA3-784873D1E448}" srcOrd="0" destOrd="0" parTransId="{EFFB0ED0-48EC-4AB5-9A77-95F324CFD185}" sibTransId="{DB5E875A-85D4-4378-A7CB-CF264297482E}"/>
    <dgm:cxn modelId="{AC87FC7C-8F9D-48D7-89B4-F7A1134B4171}" type="presOf" srcId="{D45522DB-E049-4862-8F6E-0B2F75DC3208}" destId="{1F30E6B6-73B7-4167-8D12-47045718E6CF}" srcOrd="0" destOrd="0" presId="urn:microsoft.com/office/officeart/2005/8/layout/vList4"/>
    <dgm:cxn modelId="{8E9E391B-5BE0-49D4-8715-41BD1CC8E3A8}" type="presOf" srcId="{BCFB2557-C1BA-4D17-ABA3-784873D1E448}" destId="{1497AA61-2A23-416B-93CD-E7E287A3E7E1}" srcOrd="1" destOrd="1" presId="urn:microsoft.com/office/officeart/2005/8/layout/vList4"/>
    <dgm:cxn modelId="{DFD8CDD9-D5CF-45D3-83CE-A159A2E7E9A1}" type="presParOf" srcId="{1F30E6B6-73B7-4167-8D12-47045718E6CF}" destId="{F6E9CAFA-0210-4CCC-9BA0-C63D410C2904}" srcOrd="0" destOrd="0" presId="urn:microsoft.com/office/officeart/2005/8/layout/vList4"/>
    <dgm:cxn modelId="{B2043A74-D6A7-4285-A491-995C45DA8867}" type="presParOf" srcId="{F6E9CAFA-0210-4CCC-9BA0-C63D410C2904}" destId="{16A37BCF-BE28-4550-9210-91C2DD93FC90}" srcOrd="0" destOrd="0" presId="urn:microsoft.com/office/officeart/2005/8/layout/vList4"/>
    <dgm:cxn modelId="{F68CE286-6B0E-4895-9089-7FB792ED00FA}" type="presParOf" srcId="{F6E9CAFA-0210-4CCC-9BA0-C63D410C2904}" destId="{452BC019-20A9-41CF-A8BA-E2D21032EBED}" srcOrd="1" destOrd="0" presId="urn:microsoft.com/office/officeart/2005/8/layout/vList4"/>
    <dgm:cxn modelId="{A255DAA5-5FBF-47A9-BEA2-CDD61192A2A0}" type="presParOf" srcId="{F6E9CAFA-0210-4CCC-9BA0-C63D410C2904}" destId="{1497AA61-2A23-416B-93CD-E7E287A3E7E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F9C95A-5D8A-443F-A155-E4823FEADAE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6F91848-1409-46C6-8C2B-309DBD6A93C0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800" b="1" i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PRAGMÁTICO: </a:t>
          </a:r>
        </a:p>
        <a:p>
          <a:r>
            <a:rPr lang="es-MX" sz="2400" dirty="0" smtClean="0"/>
            <a:t>La comunidad requiere </a:t>
          </a:r>
          <a:r>
            <a:rPr lang="es-MX" sz="2400" dirty="0" smtClean="0">
              <a:solidFill>
                <a:srgbClr val="FFFF00"/>
              </a:solidFill>
            </a:rPr>
            <a:t>una guía, </a:t>
          </a:r>
          <a:r>
            <a:rPr lang="es-MX" sz="2400" dirty="0" smtClean="0"/>
            <a:t>unas fórmulas concretas para celebrar su fe</a:t>
          </a:r>
        </a:p>
        <a:p>
          <a:endParaRPr lang="es-MX" sz="2400" dirty="0"/>
        </a:p>
      </dgm:t>
    </dgm:pt>
    <dgm:pt modelId="{58F7F985-125E-4DFE-AF0B-5EACF89F6DBE}" type="parTrans" cxnId="{EE1C3D7A-5207-4DDC-B221-6A13AC3FC582}">
      <dgm:prSet/>
      <dgm:spPr/>
      <dgm:t>
        <a:bodyPr/>
        <a:lstStyle/>
        <a:p>
          <a:endParaRPr lang="es-MX"/>
        </a:p>
      </dgm:t>
    </dgm:pt>
    <dgm:pt modelId="{367C3874-5438-4D0A-A252-086A564FFBAB}" type="sibTrans" cxnId="{EE1C3D7A-5207-4DDC-B221-6A13AC3FC582}">
      <dgm:prSet/>
      <dgm:spPr/>
      <dgm:t>
        <a:bodyPr/>
        <a:lstStyle/>
        <a:p>
          <a:endParaRPr lang="es-MX"/>
        </a:p>
      </dgm:t>
    </dgm:pt>
    <dgm:pt modelId="{DA1D3588-0E10-433E-A582-FA9A9D1E526E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MX" sz="2800" dirty="0" smtClean="0"/>
        </a:p>
        <a:p>
          <a:r>
            <a:rPr lang="es-MX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PEDAGÓGICO o PSICOLÓGICO: </a:t>
          </a:r>
        </a:p>
        <a:p>
          <a:r>
            <a:rPr lang="es-MX" sz="2000" dirty="0" smtClean="0"/>
            <a:t>La comunidad necesita </a:t>
          </a:r>
          <a:r>
            <a:rPr lang="es-MX" sz="2000" dirty="0" smtClean="0">
              <a:solidFill>
                <a:srgbClr val="FFFF00"/>
              </a:solidFill>
            </a:rPr>
            <a:t>verse reflejada </a:t>
          </a:r>
          <a:r>
            <a:rPr lang="es-MX" sz="2000" dirty="0" smtClean="0"/>
            <a:t>de algún modo en formas y signos conocidos, repetidos, manifestativos </a:t>
          </a:r>
          <a:r>
            <a:rPr lang="es-MX" sz="2000" dirty="0" smtClean="0">
              <a:solidFill>
                <a:srgbClr val="FFFF00"/>
              </a:solidFill>
            </a:rPr>
            <a:t>de la propia identidad y de la tradición </a:t>
          </a:r>
          <a:r>
            <a:rPr lang="es-MX" sz="2000" dirty="0" smtClean="0"/>
            <a:t>heredada por una familia viva.</a:t>
          </a:r>
        </a:p>
        <a:p>
          <a:endParaRPr lang="es-MX" sz="1700" dirty="0"/>
        </a:p>
      </dgm:t>
    </dgm:pt>
    <dgm:pt modelId="{18BAB43E-8B3F-48FE-9889-5186CE4B6C11}" type="parTrans" cxnId="{DFECE395-0736-49A7-B68C-2FE65261DD08}">
      <dgm:prSet/>
      <dgm:spPr/>
      <dgm:t>
        <a:bodyPr/>
        <a:lstStyle/>
        <a:p>
          <a:endParaRPr lang="es-MX"/>
        </a:p>
      </dgm:t>
    </dgm:pt>
    <dgm:pt modelId="{71194129-1C87-4F9B-AF1F-B13ED0CC1BEA}" type="sibTrans" cxnId="{DFECE395-0736-49A7-B68C-2FE65261DD08}">
      <dgm:prSet/>
      <dgm:spPr/>
      <dgm:t>
        <a:bodyPr/>
        <a:lstStyle/>
        <a:p>
          <a:endParaRPr lang="es-MX"/>
        </a:p>
      </dgm:t>
    </dgm:pt>
    <dgm:pt modelId="{A39C16F8-BBCA-4493-B3C8-81D02F630DBC}">
      <dgm:prSet phldrT="[Texto]" custT="1"/>
      <dgm:spPr>
        <a:solidFill>
          <a:srgbClr val="FF0000"/>
        </a:solidFill>
      </dgm:spPr>
      <dgm:t>
        <a:bodyPr anchor="t"/>
        <a:lstStyle/>
        <a:p>
          <a:r>
            <a:rPr lang="es-MX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TEOLÓGICO:</a:t>
          </a:r>
        </a:p>
        <a:p>
          <a:r>
            <a:rPr lang="es-MX" sz="2400" dirty="0" smtClean="0"/>
            <a:t>Los LL aseguran que la celebración </a:t>
          </a:r>
          <a:r>
            <a:rPr lang="es-MX" sz="2400" dirty="0" smtClean="0">
              <a:solidFill>
                <a:srgbClr val="FFFF00"/>
              </a:solidFill>
            </a:rPr>
            <a:t>es eclesial </a:t>
          </a:r>
          <a:r>
            <a:rPr lang="es-MX" sz="2400" dirty="0" smtClean="0"/>
            <a:t>y no expresión esporádica de la fe de un grupo o de una persona. </a:t>
          </a:r>
          <a:endParaRPr lang="es-MX" sz="2400" dirty="0"/>
        </a:p>
      </dgm:t>
    </dgm:pt>
    <dgm:pt modelId="{ECD19A0A-4D84-4EEC-9139-1F4974F68B15}" type="parTrans" cxnId="{963B4406-00EF-4D4A-9FD7-9A4128D965D3}">
      <dgm:prSet/>
      <dgm:spPr/>
      <dgm:t>
        <a:bodyPr/>
        <a:lstStyle/>
        <a:p>
          <a:endParaRPr lang="es-MX"/>
        </a:p>
      </dgm:t>
    </dgm:pt>
    <dgm:pt modelId="{FF6FF1E8-1A51-4B60-AFE5-4C14F23525FF}" type="sibTrans" cxnId="{963B4406-00EF-4D4A-9FD7-9A4128D965D3}">
      <dgm:prSet/>
      <dgm:spPr/>
      <dgm:t>
        <a:bodyPr/>
        <a:lstStyle/>
        <a:p>
          <a:endParaRPr lang="es-MX"/>
        </a:p>
      </dgm:t>
    </dgm:pt>
    <dgm:pt modelId="{01215CDD-2B4B-4854-9DCB-ABA5FC4DA038}" type="pres">
      <dgm:prSet presAssocID="{8FF9C95A-5D8A-443F-A155-E4823FEADAE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B936BDB-8913-4C6D-8ECD-293D5D1A82FD}" type="pres">
      <dgm:prSet presAssocID="{56F91848-1409-46C6-8C2B-309DBD6A93C0}" presName="comp" presStyleCnt="0"/>
      <dgm:spPr/>
    </dgm:pt>
    <dgm:pt modelId="{C6D053A3-C778-4574-BA94-7DD614035877}" type="pres">
      <dgm:prSet presAssocID="{56F91848-1409-46C6-8C2B-309DBD6A93C0}" presName="box" presStyleLbl="node1" presStyleIdx="0" presStyleCnt="3"/>
      <dgm:spPr/>
      <dgm:t>
        <a:bodyPr/>
        <a:lstStyle/>
        <a:p>
          <a:endParaRPr lang="es-MX"/>
        </a:p>
      </dgm:t>
    </dgm:pt>
    <dgm:pt modelId="{AFD6D3E1-FBAE-4AA1-B51E-E87699EE4280}" type="pres">
      <dgm:prSet presAssocID="{56F91848-1409-46C6-8C2B-309DBD6A93C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41ACEB7-4D2A-4A46-A001-ED176D1F0E5E}" type="pres">
      <dgm:prSet presAssocID="{56F91848-1409-46C6-8C2B-309DBD6A93C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D31947-700F-4F47-AB80-506471D001D5}" type="pres">
      <dgm:prSet presAssocID="{367C3874-5438-4D0A-A252-086A564FFBAB}" presName="spacer" presStyleCnt="0"/>
      <dgm:spPr/>
    </dgm:pt>
    <dgm:pt modelId="{3F71EBFC-5779-48F3-8BA8-CEF50844D4EB}" type="pres">
      <dgm:prSet presAssocID="{DA1D3588-0E10-433E-A582-FA9A9D1E526E}" presName="comp" presStyleCnt="0"/>
      <dgm:spPr/>
    </dgm:pt>
    <dgm:pt modelId="{68B8D71F-DFFC-4477-9351-958568AD3645}" type="pres">
      <dgm:prSet presAssocID="{DA1D3588-0E10-433E-A582-FA9A9D1E526E}" presName="box" presStyleLbl="node1" presStyleIdx="1" presStyleCnt="3"/>
      <dgm:spPr/>
      <dgm:t>
        <a:bodyPr/>
        <a:lstStyle/>
        <a:p>
          <a:endParaRPr lang="es-MX"/>
        </a:p>
      </dgm:t>
    </dgm:pt>
    <dgm:pt modelId="{7272E42C-6EEA-4A84-977E-62707A2A4FE9}" type="pres">
      <dgm:prSet presAssocID="{DA1D3588-0E10-433E-A582-FA9A9D1E526E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4E38BD6-5A3F-42D9-ACCF-107CA485BBC3}" type="pres">
      <dgm:prSet presAssocID="{DA1D3588-0E10-433E-A582-FA9A9D1E526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60156C-648F-49AE-85BA-4235555F8C59}" type="pres">
      <dgm:prSet presAssocID="{71194129-1C87-4F9B-AF1F-B13ED0CC1BEA}" presName="spacer" presStyleCnt="0"/>
      <dgm:spPr/>
    </dgm:pt>
    <dgm:pt modelId="{D5F4BFC8-AAF6-41DD-8BBB-0802396FBBCC}" type="pres">
      <dgm:prSet presAssocID="{A39C16F8-BBCA-4493-B3C8-81D02F630DBC}" presName="comp" presStyleCnt="0"/>
      <dgm:spPr/>
    </dgm:pt>
    <dgm:pt modelId="{E2DB6DC6-3C3A-47D2-A857-30209BE217A7}" type="pres">
      <dgm:prSet presAssocID="{A39C16F8-BBCA-4493-B3C8-81D02F630DBC}" presName="box" presStyleLbl="node1" presStyleIdx="2" presStyleCnt="3"/>
      <dgm:spPr/>
      <dgm:t>
        <a:bodyPr/>
        <a:lstStyle/>
        <a:p>
          <a:endParaRPr lang="es-MX"/>
        </a:p>
      </dgm:t>
    </dgm:pt>
    <dgm:pt modelId="{27804DF0-D3FB-4466-9CEB-7AD781817A0C}" type="pres">
      <dgm:prSet presAssocID="{A39C16F8-BBCA-4493-B3C8-81D02F630DBC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2F86706-592F-4BD4-B4EF-3B863A356A7A}" type="pres">
      <dgm:prSet presAssocID="{A39C16F8-BBCA-4493-B3C8-81D02F630DB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E1C3D7A-5207-4DDC-B221-6A13AC3FC582}" srcId="{8FF9C95A-5D8A-443F-A155-E4823FEADAEE}" destId="{56F91848-1409-46C6-8C2B-309DBD6A93C0}" srcOrd="0" destOrd="0" parTransId="{58F7F985-125E-4DFE-AF0B-5EACF89F6DBE}" sibTransId="{367C3874-5438-4D0A-A252-086A564FFBAB}"/>
    <dgm:cxn modelId="{F8B5FB46-73DF-4CAC-B817-F2F8AFB3F612}" type="presOf" srcId="{8FF9C95A-5D8A-443F-A155-E4823FEADAEE}" destId="{01215CDD-2B4B-4854-9DCB-ABA5FC4DA038}" srcOrd="0" destOrd="0" presId="urn:microsoft.com/office/officeart/2005/8/layout/vList4"/>
    <dgm:cxn modelId="{11A2C1B2-6D7C-4410-A5DA-25F5B94C6B2A}" type="presOf" srcId="{56F91848-1409-46C6-8C2B-309DBD6A93C0}" destId="{E41ACEB7-4D2A-4A46-A001-ED176D1F0E5E}" srcOrd="1" destOrd="0" presId="urn:microsoft.com/office/officeart/2005/8/layout/vList4"/>
    <dgm:cxn modelId="{9B522C8A-3907-4A75-873B-14C65280BD71}" type="presOf" srcId="{DA1D3588-0E10-433E-A582-FA9A9D1E526E}" destId="{68B8D71F-DFFC-4477-9351-958568AD3645}" srcOrd="0" destOrd="0" presId="urn:microsoft.com/office/officeart/2005/8/layout/vList4"/>
    <dgm:cxn modelId="{963B4406-00EF-4D4A-9FD7-9A4128D965D3}" srcId="{8FF9C95A-5D8A-443F-A155-E4823FEADAEE}" destId="{A39C16F8-BBCA-4493-B3C8-81D02F630DBC}" srcOrd="2" destOrd="0" parTransId="{ECD19A0A-4D84-4EEC-9139-1F4974F68B15}" sibTransId="{FF6FF1E8-1A51-4B60-AFE5-4C14F23525FF}"/>
    <dgm:cxn modelId="{7F572A53-2B12-4050-8D4C-8B23BEE7B838}" type="presOf" srcId="{56F91848-1409-46C6-8C2B-309DBD6A93C0}" destId="{C6D053A3-C778-4574-BA94-7DD614035877}" srcOrd="0" destOrd="0" presId="urn:microsoft.com/office/officeart/2005/8/layout/vList4"/>
    <dgm:cxn modelId="{DFECE395-0736-49A7-B68C-2FE65261DD08}" srcId="{8FF9C95A-5D8A-443F-A155-E4823FEADAEE}" destId="{DA1D3588-0E10-433E-A582-FA9A9D1E526E}" srcOrd="1" destOrd="0" parTransId="{18BAB43E-8B3F-48FE-9889-5186CE4B6C11}" sibTransId="{71194129-1C87-4F9B-AF1F-B13ED0CC1BEA}"/>
    <dgm:cxn modelId="{8B2D55B4-D634-493E-9DDD-082F5D66FEE3}" type="presOf" srcId="{DA1D3588-0E10-433E-A582-FA9A9D1E526E}" destId="{E4E38BD6-5A3F-42D9-ACCF-107CA485BBC3}" srcOrd="1" destOrd="0" presId="urn:microsoft.com/office/officeart/2005/8/layout/vList4"/>
    <dgm:cxn modelId="{421E755A-3B81-498E-AD6E-E185D94085FF}" type="presOf" srcId="{A39C16F8-BBCA-4493-B3C8-81D02F630DBC}" destId="{E2DB6DC6-3C3A-47D2-A857-30209BE217A7}" srcOrd="0" destOrd="0" presId="urn:microsoft.com/office/officeart/2005/8/layout/vList4"/>
    <dgm:cxn modelId="{82705A3B-D133-4C77-96E3-311F216D1507}" type="presOf" srcId="{A39C16F8-BBCA-4493-B3C8-81D02F630DBC}" destId="{72F86706-592F-4BD4-B4EF-3B863A356A7A}" srcOrd="1" destOrd="0" presId="urn:microsoft.com/office/officeart/2005/8/layout/vList4"/>
    <dgm:cxn modelId="{FB041ACB-CD0F-4087-9457-F9098A1C14DC}" type="presParOf" srcId="{01215CDD-2B4B-4854-9DCB-ABA5FC4DA038}" destId="{0B936BDB-8913-4C6D-8ECD-293D5D1A82FD}" srcOrd="0" destOrd="0" presId="urn:microsoft.com/office/officeart/2005/8/layout/vList4"/>
    <dgm:cxn modelId="{D98BC100-A1FC-4F62-8E18-3CF12CE5AD68}" type="presParOf" srcId="{0B936BDB-8913-4C6D-8ECD-293D5D1A82FD}" destId="{C6D053A3-C778-4574-BA94-7DD614035877}" srcOrd="0" destOrd="0" presId="urn:microsoft.com/office/officeart/2005/8/layout/vList4"/>
    <dgm:cxn modelId="{CB5665C3-8622-4F3D-9A8D-11AE1BE63B93}" type="presParOf" srcId="{0B936BDB-8913-4C6D-8ECD-293D5D1A82FD}" destId="{AFD6D3E1-FBAE-4AA1-B51E-E87699EE4280}" srcOrd="1" destOrd="0" presId="urn:microsoft.com/office/officeart/2005/8/layout/vList4"/>
    <dgm:cxn modelId="{662274BC-1FFD-43B9-95EB-C6DBD7F7E5AF}" type="presParOf" srcId="{0B936BDB-8913-4C6D-8ECD-293D5D1A82FD}" destId="{E41ACEB7-4D2A-4A46-A001-ED176D1F0E5E}" srcOrd="2" destOrd="0" presId="urn:microsoft.com/office/officeart/2005/8/layout/vList4"/>
    <dgm:cxn modelId="{6C235FC3-87C6-4681-8FC9-53590BCD23C9}" type="presParOf" srcId="{01215CDD-2B4B-4854-9DCB-ABA5FC4DA038}" destId="{CED31947-700F-4F47-AB80-506471D001D5}" srcOrd="1" destOrd="0" presId="urn:microsoft.com/office/officeart/2005/8/layout/vList4"/>
    <dgm:cxn modelId="{0FA20C91-DC04-4AB4-8669-B100768D8FAC}" type="presParOf" srcId="{01215CDD-2B4B-4854-9DCB-ABA5FC4DA038}" destId="{3F71EBFC-5779-48F3-8BA8-CEF50844D4EB}" srcOrd="2" destOrd="0" presId="urn:microsoft.com/office/officeart/2005/8/layout/vList4"/>
    <dgm:cxn modelId="{68463601-397C-450E-A164-AF7A14E09354}" type="presParOf" srcId="{3F71EBFC-5779-48F3-8BA8-CEF50844D4EB}" destId="{68B8D71F-DFFC-4477-9351-958568AD3645}" srcOrd="0" destOrd="0" presId="urn:microsoft.com/office/officeart/2005/8/layout/vList4"/>
    <dgm:cxn modelId="{5D2C327F-554B-4F88-845E-6B6272307597}" type="presParOf" srcId="{3F71EBFC-5779-48F3-8BA8-CEF50844D4EB}" destId="{7272E42C-6EEA-4A84-977E-62707A2A4FE9}" srcOrd="1" destOrd="0" presId="urn:microsoft.com/office/officeart/2005/8/layout/vList4"/>
    <dgm:cxn modelId="{889EBDED-BB21-4958-B866-881828F6C6E7}" type="presParOf" srcId="{3F71EBFC-5779-48F3-8BA8-CEF50844D4EB}" destId="{E4E38BD6-5A3F-42D9-ACCF-107CA485BBC3}" srcOrd="2" destOrd="0" presId="urn:microsoft.com/office/officeart/2005/8/layout/vList4"/>
    <dgm:cxn modelId="{98AF9742-D0E6-4A38-9138-1EA7194DB6C5}" type="presParOf" srcId="{01215CDD-2B4B-4854-9DCB-ABA5FC4DA038}" destId="{0560156C-648F-49AE-85BA-4235555F8C59}" srcOrd="3" destOrd="0" presId="urn:microsoft.com/office/officeart/2005/8/layout/vList4"/>
    <dgm:cxn modelId="{0991152A-02B5-4BE6-B566-DDAA17461159}" type="presParOf" srcId="{01215CDD-2B4B-4854-9DCB-ABA5FC4DA038}" destId="{D5F4BFC8-AAF6-41DD-8BBB-0802396FBBCC}" srcOrd="4" destOrd="0" presId="urn:microsoft.com/office/officeart/2005/8/layout/vList4"/>
    <dgm:cxn modelId="{A5A9CE9A-4EA4-403E-9DD4-58F559005516}" type="presParOf" srcId="{D5F4BFC8-AAF6-41DD-8BBB-0802396FBBCC}" destId="{E2DB6DC6-3C3A-47D2-A857-30209BE217A7}" srcOrd="0" destOrd="0" presId="urn:microsoft.com/office/officeart/2005/8/layout/vList4"/>
    <dgm:cxn modelId="{20C2F72B-F6E3-4D75-BA06-675D3498FFA0}" type="presParOf" srcId="{D5F4BFC8-AAF6-41DD-8BBB-0802396FBBCC}" destId="{27804DF0-D3FB-4466-9CEB-7AD781817A0C}" srcOrd="1" destOrd="0" presId="urn:microsoft.com/office/officeart/2005/8/layout/vList4"/>
    <dgm:cxn modelId="{DC0B3473-48E1-4FAF-B394-10AD7A740239}" type="presParOf" srcId="{D5F4BFC8-AAF6-41DD-8BBB-0802396FBBCC}" destId="{72F86706-592F-4BD4-B4EF-3B863A356A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0583A1-1BEC-4B2E-80DA-BA9904F9FFA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73BF63E-310F-4269-A8A3-9E459089EB00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100" b="1" dirty="0" smtClean="0">
              <a:solidFill>
                <a:srgbClr val="FFFF00"/>
              </a:solidFill>
            </a:rPr>
            <a:t>CONOCERLOS</a:t>
          </a:r>
          <a:r>
            <a:rPr lang="es-MX" sz="2100" dirty="0" smtClean="0"/>
            <a:t> PARA SABER UTILIZARLOS Y </a:t>
          </a:r>
          <a:r>
            <a:rPr lang="es-MX" sz="2100" b="1" dirty="0" smtClean="0">
              <a:solidFill>
                <a:srgbClr val="FFFF00"/>
              </a:solidFill>
            </a:rPr>
            <a:t>ADAPTARLOS</a:t>
          </a:r>
          <a:r>
            <a:rPr lang="es-MX" sz="2100" dirty="0" smtClean="0"/>
            <a:t> CON CREATIVIDAD PASTORAL</a:t>
          </a:r>
          <a:endParaRPr lang="es-MX" sz="2100" dirty="0"/>
        </a:p>
      </dgm:t>
    </dgm:pt>
    <dgm:pt modelId="{2C9FAD53-816C-4825-B0F2-CD23EF676A57}" type="parTrans" cxnId="{691248D0-93B1-4997-9FE5-52CA519B1D9C}">
      <dgm:prSet/>
      <dgm:spPr/>
      <dgm:t>
        <a:bodyPr/>
        <a:lstStyle/>
        <a:p>
          <a:endParaRPr lang="es-MX"/>
        </a:p>
      </dgm:t>
    </dgm:pt>
    <dgm:pt modelId="{5E0F9FBB-80B3-44B0-A4FD-4942A9E48E40}" type="sibTrans" cxnId="{691248D0-93B1-4997-9FE5-52CA519B1D9C}">
      <dgm:prSet/>
      <dgm:spPr/>
      <dgm:t>
        <a:bodyPr/>
        <a:lstStyle/>
        <a:p>
          <a:endParaRPr lang="es-MX"/>
        </a:p>
      </dgm:t>
    </dgm:pt>
    <dgm:pt modelId="{51EA041D-1583-48D0-8A50-8D75A65C83D4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000" dirty="0" smtClean="0"/>
            <a:t>Según la situación y las necesidades de la asamblea     ( IGMR 352 )</a:t>
          </a:r>
          <a:endParaRPr lang="es-MX" sz="2000" dirty="0"/>
        </a:p>
      </dgm:t>
    </dgm:pt>
    <dgm:pt modelId="{2E15A670-3F2F-4EA3-8620-33AAA39A3595}" type="parTrans" cxnId="{E65AB4D8-D5DF-436A-9E1B-BF893F52C38E}">
      <dgm:prSet/>
      <dgm:spPr/>
      <dgm:t>
        <a:bodyPr/>
        <a:lstStyle/>
        <a:p>
          <a:endParaRPr lang="es-MX"/>
        </a:p>
      </dgm:t>
    </dgm:pt>
    <dgm:pt modelId="{9EFC1E30-30B9-442B-8DE9-F0CD9EE37B29}" type="sibTrans" cxnId="{E65AB4D8-D5DF-436A-9E1B-BF893F52C38E}">
      <dgm:prSet/>
      <dgm:spPr/>
      <dgm:t>
        <a:bodyPr/>
        <a:lstStyle/>
        <a:p>
          <a:endParaRPr lang="es-MX"/>
        </a:p>
      </dgm:t>
    </dgm:pt>
    <dgm:pt modelId="{7AC6CFE1-C14D-4050-B0E5-9751E3A93F52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SABER DAR VIDA </a:t>
          </a:r>
          <a:r>
            <a:rPr lang="es-MX" dirty="0" smtClean="0"/>
            <a:t>A LOS TEXTOS , A LOS SIGNOS PARA QUE LA «LETRA» SE CONVIERTA EN ACONTECIMIENTO, NO SUCESIÓN DE RITOS, SINO CELEBRACIÓN.</a:t>
          </a:r>
          <a:endParaRPr lang="es-MX" dirty="0"/>
        </a:p>
      </dgm:t>
    </dgm:pt>
    <dgm:pt modelId="{A62602C0-9748-428C-ADC7-9E2B12FBE1AB}" type="parTrans" cxnId="{D64D0D5B-1E20-41B9-A982-F7FFA80283CE}">
      <dgm:prSet/>
      <dgm:spPr/>
      <dgm:t>
        <a:bodyPr/>
        <a:lstStyle/>
        <a:p>
          <a:endParaRPr lang="es-MX"/>
        </a:p>
      </dgm:t>
    </dgm:pt>
    <dgm:pt modelId="{13C9C98E-DBA3-4E06-B4C9-CE3D6315FD69}" type="sibTrans" cxnId="{D64D0D5B-1E20-41B9-A982-F7FFA80283CE}">
      <dgm:prSet/>
      <dgm:spPr/>
      <dgm:t>
        <a:bodyPr/>
        <a:lstStyle/>
        <a:p>
          <a:endParaRPr lang="es-MX"/>
        </a:p>
      </dgm:t>
    </dgm:pt>
    <dgm:pt modelId="{D536B4E5-5552-4581-AB38-42FAF62EC791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RESPETO Y VENERACIÓN </a:t>
          </a:r>
          <a:r>
            <a:rPr lang="es-MX" dirty="0" smtClean="0"/>
            <a:t>EN EL MODO DE TENER, LLEVAR, USAR Y CONSERVAR LOS LL.</a:t>
          </a:r>
          <a:endParaRPr lang="es-MX" dirty="0"/>
        </a:p>
      </dgm:t>
    </dgm:pt>
    <dgm:pt modelId="{47DC3CC1-65DC-4677-8041-0F0C566C889E}" type="parTrans" cxnId="{47EDFA5A-AE69-4D9B-9EA4-DF5D96924F65}">
      <dgm:prSet/>
      <dgm:spPr/>
      <dgm:t>
        <a:bodyPr/>
        <a:lstStyle/>
        <a:p>
          <a:endParaRPr lang="es-MX"/>
        </a:p>
      </dgm:t>
    </dgm:pt>
    <dgm:pt modelId="{1F68E366-BD51-4B93-838E-1D99D4B2D4F5}" type="sibTrans" cxnId="{47EDFA5A-AE69-4D9B-9EA4-DF5D96924F65}">
      <dgm:prSet/>
      <dgm:spPr/>
      <dgm:t>
        <a:bodyPr/>
        <a:lstStyle/>
        <a:p>
          <a:endParaRPr lang="es-MX"/>
        </a:p>
      </dgm:t>
    </dgm:pt>
    <dgm:pt modelId="{C95892F1-84E8-4702-BAC5-4F366C94BBB5}" type="pres">
      <dgm:prSet presAssocID="{7B0583A1-1BEC-4B2E-80DA-BA9904F9FFA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ECC3062-330D-418A-A0A7-847026151030}" type="pres">
      <dgm:prSet presAssocID="{D73BF63E-310F-4269-A8A3-9E459089EB00}" presName="comp" presStyleCnt="0"/>
      <dgm:spPr/>
    </dgm:pt>
    <dgm:pt modelId="{67A5931D-10E1-4826-AC3E-ABDE2D7F33E7}" type="pres">
      <dgm:prSet presAssocID="{D73BF63E-310F-4269-A8A3-9E459089EB00}" presName="box" presStyleLbl="node1" presStyleIdx="0" presStyleCnt="3"/>
      <dgm:spPr/>
      <dgm:t>
        <a:bodyPr/>
        <a:lstStyle/>
        <a:p>
          <a:endParaRPr lang="es-MX"/>
        </a:p>
      </dgm:t>
    </dgm:pt>
    <dgm:pt modelId="{4F744787-022F-4C99-BB75-2E87A1D8CD65}" type="pres">
      <dgm:prSet presAssocID="{D73BF63E-310F-4269-A8A3-9E459089EB0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D15FF22-B875-4470-BECC-FBBAD5679708}" type="pres">
      <dgm:prSet presAssocID="{D73BF63E-310F-4269-A8A3-9E459089EB0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67125A-62BB-4888-AB4A-34D7ED7520F9}" type="pres">
      <dgm:prSet presAssocID="{5E0F9FBB-80B3-44B0-A4FD-4942A9E48E40}" presName="spacer" presStyleCnt="0"/>
      <dgm:spPr/>
    </dgm:pt>
    <dgm:pt modelId="{E9E29EDD-1670-429C-A352-651F395FD326}" type="pres">
      <dgm:prSet presAssocID="{7AC6CFE1-C14D-4050-B0E5-9751E3A93F52}" presName="comp" presStyleCnt="0"/>
      <dgm:spPr/>
    </dgm:pt>
    <dgm:pt modelId="{9E7F550B-25E9-4A64-B694-FF339E81C4EC}" type="pres">
      <dgm:prSet presAssocID="{7AC6CFE1-C14D-4050-B0E5-9751E3A93F52}" presName="box" presStyleLbl="node1" presStyleIdx="1" presStyleCnt="3"/>
      <dgm:spPr/>
      <dgm:t>
        <a:bodyPr/>
        <a:lstStyle/>
        <a:p>
          <a:endParaRPr lang="es-MX"/>
        </a:p>
      </dgm:t>
    </dgm:pt>
    <dgm:pt modelId="{69D6D975-7AC3-4DA0-AE17-CE2AF1783005}" type="pres">
      <dgm:prSet presAssocID="{7AC6CFE1-C14D-4050-B0E5-9751E3A93F5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10D96F13-4558-47B2-A69C-A7955DBCD7ED}" type="pres">
      <dgm:prSet presAssocID="{7AC6CFE1-C14D-4050-B0E5-9751E3A93F5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09A350-603F-4720-8F82-41C68166B36B}" type="pres">
      <dgm:prSet presAssocID="{13C9C98E-DBA3-4E06-B4C9-CE3D6315FD69}" presName="spacer" presStyleCnt="0"/>
      <dgm:spPr/>
    </dgm:pt>
    <dgm:pt modelId="{EE067672-BF31-47BE-8896-A95339BD9A25}" type="pres">
      <dgm:prSet presAssocID="{D536B4E5-5552-4581-AB38-42FAF62EC791}" presName="comp" presStyleCnt="0"/>
      <dgm:spPr/>
    </dgm:pt>
    <dgm:pt modelId="{52A2F7B9-BAAE-4758-88FA-2D153BC35277}" type="pres">
      <dgm:prSet presAssocID="{D536B4E5-5552-4581-AB38-42FAF62EC791}" presName="box" presStyleLbl="node1" presStyleIdx="2" presStyleCnt="3"/>
      <dgm:spPr/>
      <dgm:t>
        <a:bodyPr/>
        <a:lstStyle/>
        <a:p>
          <a:endParaRPr lang="es-MX"/>
        </a:p>
      </dgm:t>
    </dgm:pt>
    <dgm:pt modelId="{9D910605-BBFC-4541-9CC6-6E012F973272}" type="pres">
      <dgm:prSet presAssocID="{D536B4E5-5552-4581-AB38-42FAF62EC791}" presName="img" presStyleLbl="fgImgPlace1" presStyleIdx="2" presStyleCnt="3" custScaleX="8007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E675459-B57D-4DA9-A294-954DDAAAE3D6}" type="pres">
      <dgm:prSet presAssocID="{D536B4E5-5552-4581-AB38-42FAF62EC79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7238A0E-45DF-4E80-B72B-B8FE13754B95}" type="presOf" srcId="{D536B4E5-5552-4581-AB38-42FAF62EC791}" destId="{52A2F7B9-BAAE-4758-88FA-2D153BC35277}" srcOrd="0" destOrd="0" presId="urn:microsoft.com/office/officeart/2005/8/layout/vList4"/>
    <dgm:cxn modelId="{315FD9C5-560A-42E7-817F-BEEC685C8C9B}" type="presOf" srcId="{7B0583A1-1BEC-4B2E-80DA-BA9904F9FFAE}" destId="{C95892F1-84E8-4702-BAC5-4F366C94BBB5}" srcOrd="0" destOrd="0" presId="urn:microsoft.com/office/officeart/2005/8/layout/vList4"/>
    <dgm:cxn modelId="{8C79B581-91C5-498D-81F4-78D77A4CFCE1}" type="presOf" srcId="{7AC6CFE1-C14D-4050-B0E5-9751E3A93F52}" destId="{10D96F13-4558-47B2-A69C-A7955DBCD7ED}" srcOrd="1" destOrd="0" presId="urn:microsoft.com/office/officeart/2005/8/layout/vList4"/>
    <dgm:cxn modelId="{27287451-EBCD-4CB1-A749-30FD013D7BDB}" type="presOf" srcId="{51EA041D-1583-48D0-8A50-8D75A65C83D4}" destId="{67A5931D-10E1-4826-AC3E-ABDE2D7F33E7}" srcOrd="0" destOrd="1" presId="urn:microsoft.com/office/officeart/2005/8/layout/vList4"/>
    <dgm:cxn modelId="{47EDFA5A-AE69-4D9B-9EA4-DF5D96924F65}" srcId="{7B0583A1-1BEC-4B2E-80DA-BA9904F9FFAE}" destId="{D536B4E5-5552-4581-AB38-42FAF62EC791}" srcOrd="2" destOrd="0" parTransId="{47DC3CC1-65DC-4677-8041-0F0C566C889E}" sibTransId="{1F68E366-BD51-4B93-838E-1D99D4B2D4F5}"/>
    <dgm:cxn modelId="{7390461C-0069-4E7F-BBAD-E955AF88A908}" type="presOf" srcId="{D73BF63E-310F-4269-A8A3-9E459089EB00}" destId="{BD15FF22-B875-4470-BECC-FBBAD5679708}" srcOrd="1" destOrd="0" presId="urn:microsoft.com/office/officeart/2005/8/layout/vList4"/>
    <dgm:cxn modelId="{18180C98-C0F5-4371-A597-EB41643A044B}" type="presOf" srcId="{7AC6CFE1-C14D-4050-B0E5-9751E3A93F52}" destId="{9E7F550B-25E9-4A64-B694-FF339E81C4EC}" srcOrd="0" destOrd="0" presId="urn:microsoft.com/office/officeart/2005/8/layout/vList4"/>
    <dgm:cxn modelId="{74A45842-4283-47A7-AA78-6CCFEA7256AE}" type="presOf" srcId="{D536B4E5-5552-4581-AB38-42FAF62EC791}" destId="{7E675459-B57D-4DA9-A294-954DDAAAE3D6}" srcOrd="1" destOrd="0" presId="urn:microsoft.com/office/officeart/2005/8/layout/vList4"/>
    <dgm:cxn modelId="{E65AB4D8-D5DF-436A-9E1B-BF893F52C38E}" srcId="{D73BF63E-310F-4269-A8A3-9E459089EB00}" destId="{51EA041D-1583-48D0-8A50-8D75A65C83D4}" srcOrd="0" destOrd="0" parTransId="{2E15A670-3F2F-4EA3-8620-33AAA39A3595}" sibTransId="{9EFC1E30-30B9-442B-8DE9-F0CD9EE37B29}"/>
    <dgm:cxn modelId="{E7458CAE-78F5-4E0A-B800-BC94B9726BFC}" type="presOf" srcId="{51EA041D-1583-48D0-8A50-8D75A65C83D4}" destId="{BD15FF22-B875-4470-BECC-FBBAD5679708}" srcOrd="1" destOrd="1" presId="urn:microsoft.com/office/officeart/2005/8/layout/vList4"/>
    <dgm:cxn modelId="{691248D0-93B1-4997-9FE5-52CA519B1D9C}" srcId="{7B0583A1-1BEC-4B2E-80DA-BA9904F9FFAE}" destId="{D73BF63E-310F-4269-A8A3-9E459089EB00}" srcOrd="0" destOrd="0" parTransId="{2C9FAD53-816C-4825-B0F2-CD23EF676A57}" sibTransId="{5E0F9FBB-80B3-44B0-A4FD-4942A9E48E40}"/>
    <dgm:cxn modelId="{F1BDE6D4-2151-4ABB-BA1B-31D763E7B2A0}" type="presOf" srcId="{D73BF63E-310F-4269-A8A3-9E459089EB00}" destId="{67A5931D-10E1-4826-AC3E-ABDE2D7F33E7}" srcOrd="0" destOrd="0" presId="urn:microsoft.com/office/officeart/2005/8/layout/vList4"/>
    <dgm:cxn modelId="{D64D0D5B-1E20-41B9-A982-F7FFA80283CE}" srcId="{7B0583A1-1BEC-4B2E-80DA-BA9904F9FFAE}" destId="{7AC6CFE1-C14D-4050-B0E5-9751E3A93F52}" srcOrd="1" destOrd="0" parTransId="{A62602C0-9748-428C-ADC7-9E2B12FBE1AB}" sibTransId="{13C9C98E-DBA3-4E06-B4C9-CE3D6315FD69}"/>
    <dgm:cxn modelId="{4B2F0C9D-D95B-49BC-9D16-65C6D15C8040}" type="presParOf" srcId="{C95892F1-84E8-4702-BAC5-4F366C94BBB5}" destId="{EECC3062-330D-418A-A0A7-847026151030}" srcOrd="0" destOrd="0" presId="urn:microsoft.com/office/officeart/2005/8/layout/vList4"/>
    <dgm:cxn modelId="{AB19659C-80B2-493B-A7BB-17FAF6B02EE4}" type="presParOf" srcId="{EECC3062-330D-418A-A0A7-847026151030}" destId="{67A5931D-10E1-4826-AC3E-ABDE2D7F33E7}" srcOrd="0" destOrd="0" presId="urn:microsoft.com/office/officeart/2005/8/layout/vList4"/>
    <dgm:cxn modelId="{20B9F67A-900B-48E6-AA5E-4EE41AED447F}" type="presParOf" srcId="{EECC3062-330D-418A-A0A7-847026151030}" destId="{4F744787-022F-4C99-BB75-2E87A1D8CD65}" srcOrd="1" destOrd="0" presId="urn:microsoft.com/office/officeart/2005/8/layout/vList4"/>
    <dgm:cxn modelId="{177E7457-FF99-4CC8-8EC5-2A23551F0FEC}" type="presParOf" srcId="{EECC3062-330D-418A-A0A7-847026151030}" destId="{BD15FF22-B875-4470-BECC-FBBAD5679708}" srcOrd="2" destOrd="0" presId="urn:microsoft.com/office/officeart/2005/8/layout/vList4"/>
    <dgm:cxn modelId="{34F59482-0099-4B5F-9C62-9A995515E5EF}" type="presParOf" srcId="{C95892F1-84E8-4702-BAC5-4F366C94BBB5}" destId="{D467125A-62BB-4888-AB4A-34D7ED7520F9}" srcOrd="1" destOrd="0" presId="urn:microsoft.com/office/officeart/2005/8/layout/vList4"/>
    <dgm:cxn modelId="{43B0E355-B7D6-4682-B86D-AED203F8A2FD}" type="presParOf" srcId="{C95892F1-84E8-4702-BAC5-4F366C94BBB5}" destId="{E9E29EDD-1670-429C-A352-651F395FD326}" srcOrd="2" destOrd="0" presId="urn:microsoft.com/office/officeart/2005/8/layout/vList4"/>
    <dgm:cxn modelId="{3411BD92-BB0F-4805-A49E-1F3DDC0AAB36}" type="presParOf" srcId="{E9E29EDD-1670-429C-A352-651F395FD326}" destId="{9E7F550B-25E9-4A64-B694-FF339E81C4EC}" srcOrd="0" destOrd="0" presId="urn:microsoft.com/office/officeart/2005/8/layout/vList4"/>
    <dgm:cxn modelId="{ED9BC56E-3C6C-492E-9FD2-CE4618EF3824}" type="presParOf" srcId="{E9E29EDD-1670-429C-A352-651F395FD326}" destId="{69D6D975-7AC3-4DA0-AE17-CE2AF1783005}" srcOrd="1" destOrd="0" presId="urn:microsoft.com/office/officeart/2005/8/layout/vList4"/>
    <dgm:cxn modelId="{51A9CB28-0B7D-435C-833F-E3A9BFE80849}" type="presParOf" srcId="{E9E29EDD-1670-429C-A352-651F395FD326}" destId="{10D96F13-4558-47B2-A69C-A7955DBCD7ED}" srcOrd="2" destOrd="0" presId="urn:microsoft.com/office/officeart/2005/8/layout/vList4"/>
    <dgm:cxn modelId="{BE2A423D-425D-44FE-8A5B-1362557D2DBA}" type="presParOf" srcId="{C95892F1-84E8-4702-BAC5-4F366C94BBB5}" destId="{8B09A350-603F-4720-8F82-41C68166B36B}" srcOrd="3" destOrd="0" presId="urn:microsoft.com/office/officeart/2005/8/layout/vList4"/>
    <dgm:cxn modelId="{5B705BC0-D518-4EE3-BC45-241444B614BA}" type="presParOf" srcId="{C95892F1-84E8-4702-BAC5-4F366C94BBB5}" destId="{EE067672-BF31-47BE-8896-A95339BD9A25}" srcOrd="4" destOrd="0" presId="urn:microsoft.com/office/officeart/2005/8/layout/vList4"/>
    <dgm:cxn modelId="{9306DDD6-7001-4CF7-B81D-78F41A0CB9E0}" type="presParOf" srcId="{EE067672-BF31-47BE-8896-A95339BD9A25}" destId="{52A2F7B9-BAAE-4758-88FA-2D153BC35277}" srcOrd="0" destOrd="0" presId="urn:microsoft.com/office/officeart/2005/8/layout/vList4"/>
    <dgm:cxn modelId="{570EF73B-0518-4B47-984F-A23D73DE08F9}" type="presParOf" srcId="{EE067672-BF31-47BE-8896-A95339BD9A25}" destId="{9D910605-BBFC-4541-9CC6-6E012F973272}" srcOrd="1" destOrd="0" presId="urn:microsoft.com/office/officeart/2005/8/layout/vList4"/>
    <dgm:cxn modelId="{26BD067A-1605-475D-95EC-D329A5A1D575}" type="presParOf" srcId="{EE067672-BF31-47BE-8896-A95339BD9A25}" destId="{7E675459-B57D-4DA9-A294-954DDAAAE3D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6E40D94-2B10-4194-93C7-5D29F7161EF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7D72974-565C-4F0D-B63C-26C15FC8C720}">
      <dgm:prSet phldrT="[Texto]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S_tradnl" dirty="0" smtClean="0">
              <a:solidFill>
                <a:srgbClr val="151F21"/>
              </a:solidFill>
              <a:effectLst/>
              <a:latin typeface="Calibri"/>
              <a:ea typeface="Times New Roman"/>
              <a:cs typeface="Times New Roman"/>
            </a:rPr>
            <a:t>1. Como indica la Instrucción </a:t>
          </a:r>
          <a:r>
            <a:rPr lang="es-ES_tradnl" i="1" dirty="0" err="1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Liturgiam</a:t>
          </a:r>
          <a:r>
            <a:rPr lang="es-ES_tradnl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 </a:t>
          </a:r>
          <a:r>
            <a:rPr lang="es-ES_tradnl" i="1" dirty="0" err="1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authenticam</a:t>
          </a:r>
          <a:r>
            <a:rPr lang="es-ES_tradnl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 </a:t>
          </a:r>
          <a:r>
            <a:rPr lang="es-ES_tradnl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del  2001 (n. 70) </a:t>
          </a:r>
          <a:r>
            <a:rPr lang="es-ES_tradnl" dirty="0" smtClean="0">
              <a:solidFill>
                <a:srgbClr val="151F21"/>
              </a:solidFill>
              <a:effectLst/>
              <a:latin typeface="Calibri"/>
              <a:ea typeface="Times New Roman"/>
              <a:cs typeface="Times New Roman"/>
            </a:rPr>
            <a:t>la CEM se alista a preparar la traducción</a:t>
          </a:r>
          <a:endParaRPr lang="es-MX" dirty="0"/>
        </a:p>
      </dgm:t>
    </dgm:pt>
    <dgm:pt modelId="{279DE26F-888C-4117-A0EC-1CEE95C683A9}" type="parTrans" cxnId="{236F4FF2-3632-4136-9CFE-5C33A7571F4E}">
      <dgm:prSet/>
      <dgm:spPr/>
      <dgm:t>
        <a:bodyPr/>
        <a:lstStyle/>
        <a:p>
          <a:endParaRPr lang="es-MX"/>
        </a:p>
      </dgm:t>
    </dgm:pt>
    <dgm:pt modelId="{6B958A56-4A59-4FF7-BCA7-A95E040660EF}" type="sibTrans" cxnId="{236F4FF2-3632-4136-9CFE-5C33A7571F4E}">
      <dgm:prSet/>
      <dgm:spPr/>
      <dgm:t>
        <a:bodyPr/>
        <a:lstStyle/>
        <a:p>
          <a:endParaRPr lang="es-MX"/>
        </a:p>
      </dgm:t>
    </dgm:pt>
    <dgm:pt modelId="{1CFFA432-EC71-4218-8899-B0F29D0D9F6A}">
      <dgm:prSet phldrT="[Texto]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>
              <a:solidFill>
                <a:schemeClr val="bg2"/>
              </a:solidFill>
            </a:rPr>
            <a:t>2. </a:t>
          </a:r>
          <a:r>
            <a:rPr lang="es-MX" b="1" dirty="0" smtClean="0">
              <a:solidFill>
                <a:srgbClr val="C00000"/>
              </a:solidFill>
            </a:rPr>
            <a:t>Preparación  carpetas para revisarla los Obispos.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dirty="0" smtClean="0">
              <a:solidFill>
                <a:schemeClr val="bg2"/>
              </a:solidFill>
            </a:rPr>
            <a:t>Trienio 2006-2009 con Mons. Jonás Guerrero como presidente. </a:t>
          </a:r>
          <a:endParaRPr lang="es-MX" dirty="0">
            <a:solidFill>
              <a:schemeClr val="bg2"/>
            </a:solidFill>
          </a:endParaRPr>
        </a:p>
      </dgm:t>
    </dgm:pt>
    <dgm:pt modelId="{EB4DC4A1-FFDF-4BA0-B59D-ADDCC904C428}" type="parTrans" cxnId="{5124CCDC-2548-462A-A73B-9C6CC9EA43F4}">
      <dgm:prSet/>
      <dgm:spPr/>
      <dgm:t>
        <a:bodyPr/>
        <a:lstStyle/>
        <a:p>
          <a:endParaRPr lang="es-MX"/>
        </a:p>
      </dgm:t>
    </dgm:pt>
    <dgm:pt modelId="{CB114BC1-D172-40A8-A15F-F3266D020F10}" type="sibTrans" cxnId="{5124CCDC-2548-462A-A73B-9C6CC9EA43F4}">
      <dgm:prSet/>
      <dgm:spPr/>
      <dgm:t>
        <a:bodyPr/>
        <a:lstStyle/>
        <a:p>
          <a:endParaRPr lang="es-MX"/>
        </a:p>
      </dgm:t>
    </dgm:pt>
    <dgm:pt modelId="{9E649EEA-74C8-4A1A-9CDE-05163201E1B4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3. </a:t>
          </a:r>
          <a:r>
            <a:rPr lang="es-MX" b="1" dirty="0" smtClean="0">
              <a:solidFill>
                <a:srgbClr val="C00000"/>
              </a:solidFill>
            </a:rPr>
            <a:t>Preparación  carpetas para revisarla los Obispos</a:t>
          </a:r>
          <a:r>
            <a:rPr lang="es-MX" dirty="0" smtClean="0">
              <a:solidFill>
                <a:schemeClr val="bg2"/>
              </a:solidFill>
            </a:rPr>
            <a:t>. Trienio 2009-2012 con Mons. Víctor Sánchez Espinoza. </a:t>
          </a:r>
        </a:p>
        <a:p>
          <a:endParaRPr lang="es-MX" dirty="0">
            <a:solidFill>
              <a:schemeClr val="bg2"/>
            </a:solidFill>
          </a:endParaRPr>
        </a:p>
      </dgm:t>
    </dgm:pt>
    <dgm:pt modelId="{6515DED6-062F-40F7-8F33-9B7B42D7AB7A}" type="parTrans" cxnId="{6335873B-B077-4D63-ADE1-2EC60DF2DAB5}">
      <dgm:prSet/>
      <dgm:spPr/>
      <dgm:t>
        <a:bodyPr/>
        <a:lstStyle/>
        <a:p>
          <a:endParaRPr lang="es-MX"/>
        </a:p>
      </dgm:t>
    </dgm:pt>
    <dgm:pt modelId="{3D2C414F-3EEF-4D95-BB0F-E96346FBCD03}" type="sibTrans" cxnId="{6335873B-B077-4D63-ADE1-2EC60DF2DAB5}">
      <dgm:prSet/>
      <dgm:spPr/>
      <dgm:t>
        <a:bodyPr/>
        <a:lstStyle/>
        <a:p>
          <a:endParaRPr lang="es-MX"/>
        </a:p>
      </dgm:t>
    </dgm:pt>
    <dgm:pt modelId="{688D345F-DE1E-4C0A-90BD-837C08BB076D}" type="pres">
      <dgm:prSet presAssocID="{06E40D94-2B10-4194-93C7-5D29F7161E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09AC002-1FD4-451F-8C93-B65090C83503}" type="pres">
      <dgm:prSet presAssocID="{17D72974-565C-4F0D-B63C-26C15FC8C720}" presName="comp" presStyleCnt="0"/>
      <dgm:spPr/>
    </dgm:pt>
    <dgm:pt modelId="{461ED038-2CE2-4D68-92DE-A784C827EF66}" type="pres">
      <dgm:prSet presAssocID="{17D72974-565C-4F0D-B63C-26C15FC8C720}" presName="box" presStyleLbl="node1" presStyleIdx="0" presStyleCnt="3"/>
      <dgm:spPr/>
      <dgm:t>
        <a:bodyPr/>
        <a:lstStyle/>
        <a:p>
          <a:endParaRPr lang="es-MX"/>
        </a:p>
      </dgm:t>
    </dgm:pt>
    <dgm:pt modelId="{AF7EF320-836B-4CFE-9109-258293CBB0A8}" type="pres">
      <dgm:prSet presAssocID="{17D72974-565C-4F0D-B63C-26C15FC8C72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FB8B329-91C7-4C48-B1C0-9E56E1E55D33}" type="pres">
      <dgm:prSet presAssocID="{17D72974-565C-4F0D-B63C-26C15FC8C7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6EFC33-1971-4657-BF5E-BEE4E44F7A1D}" type="pres">
      <dgm:prSet presAssocID="{6B958A56-4A59-4FF7-BCA7-A95E040660EF}" presName="spacer" presStyleCnt="0"/>
      <dgm:spPr/>
    </dgm:pt>
    <dgm:pt modelId="{92BE7CFA-6CC0-4032-B8C0-2F1D3D95AF9F}" type="pres">
      <dgm:prSet presAssocID="{1CFFA432-EC71-4218-8899-B0F29D0D9F6A}" presName="comp" presStyleCnt="0"/>
      <dgm:spPr/>
    </dgm:pt>
    <dgm:pt modelId="{75BC5A37-5DA5-4079-A0A6-96A173542B00}" type="pres">
      <dgm:prSet presAssocID="{1CFFA432-EC71-4218-8899-B0F29D0D9F6A}" presName="box" presStyleLbl="node1" presStyleIdx="1" presStyleCnt="3"/>
      <dgm:spPr/>
      <dgm:t>
        <a:bodyPr/>
        <a:lstStyle/>
        <a:p>
          <a:endParaRPr lang="es-MX"/>
        </a:p>
      </dgm:t>
    </dgm:pt>
    <dgm:pt modelId="{4CF5BE40-04AE-4D72-ACF9-D50FE3E4E5FA}" type="pres">
      <dgm:prSet presAssocID="{1CFFA432-EC71-4218-8899-B0F29D0D9F6A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338F3EC-1347-4D8C-88B5-D1BCAB4B7426}" type="pres">
      <dgm:prSet presAssocID="{1CFFA432-EC71-4218-8899-B0F29D0D9F6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5212FE-76E4-4E44-ABA4-A5B7D6C2F0A5}" type="pres">
      <dgm:prSet presAssocID="{CB114BC1-D172-40A8-A15F-F3266D020F10}" presName="spacer" presStyleCnt="0"/>
      <dgm:spPr/>
    </dgm:pt>
    <dgm:pt modelId="{2B14CA28-83A0-4F18-89FC-7678B56B5FA6}" type="pres">
      <dgm:prSet presAssocID="{9E649EEA-74C8-4A1A-9CDE-05163201E1B4}" presName="comp" presStyleCnt="0"/>
      <dgm:spPr/>
    </dgm:pt>
    <dgm:pt modelId="{B415A254-1E96-4F73-9FEE-D0EDF23724FC}" type="pres">
      <dgm:prSet presAssocID="{9E649EEA-74C8-4A1A-9CDE-05163201E1B4}" presName="box" presStyleLbl="node1" presStyleIdx="2" presStyleCnt="3"/>
      <dgm:spPr/>
      <dgm:t>
        <a:bodyPr/>
        <a:lstStyle/>
        <a:p>
          <a:endParaRPr lang="es-MX"/>
        </a:p>
      </dgm:t>
    </dgm:pt>
    <dgm:pt modelId="{FAC5CE03-42C2-482A-959E-DA3A5D43C6A6}" type="pres">
      <dgm:prSet presAssocID="{9E649EEA-74C8-4A1A-9CDE-05163201E1B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86434BB-ED5B-4CC3-8A71-F56E5C8FE0FA}" type="pres">
      <dgm:prSet presAssocID="{9E649EEA-74C8-4A1A-9CDE-05163201E1B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0B4D707-42D6-47D4-A56E-C235AFE719F0}" type="presOf" srcId="{1CFFA432-EC71-4218-8899-B0F29D0D9F6A}" destId="{C338F3EC-1347-4D8C-88B5-D1BCAB4B7426}" srcOrd="1" destOrd="0" presId="urn:microsoft.com/office/officeart/2005/8/layout/vList4"/>
    <dgm:cxn modelId="{4B4AC795-1EE3-4B37-A072-4115E66FE44C}" type="presOf" srcId="{9E649EEA-74C8-4A1A-9CDE-05163201E1B4}" destId="{B415A254-1E96-4F73-9FEE-D0EDF23724FC}" srcOrd="0" destOrd="0" presId="urn:microsoft.com/office/officeart/2005/8/layout/vList4"/>
    <dgm:cxn modelId="{402BA420-4260-4A22-9DE3-93A391A3E4A9}" type="presOf" srcId="{1CFFA432-EC71-4218-8899-B0F29D0D9F6A}" destId="{75BC5A37-5DA5-4079-A0A6-96A173542B00}" srcOrd="0" destOrd="0" presId="urn:microsoft.com/office/officeart/2005/8/layout/vList4"/>
    <dgm:cxn modelId="{EE437E0E-8E5E-44D8-BD37-82DF04EBC338}" type="presOf" srcId="{06E40D94-2B10-4194-93C7-5D29F7161EF7}" destId="{688D345F-DE1E-4C0A-90BD-837C08BB076D}" srcOrd="0" destOrd="0" presId="urn:microsoft.com/office/officeart/2005/8/layout/vList4"/>
    <dgm:cxn modelId="{DE6EF049-0726-4E1F-A0B0-FFE5AE0B38E6}" type="presOf" srcId="{17D72974-565C-4F0D-B63C-26C15FC8C720}" destId="{461ED038-2CE2-4D68-92DE-A784C827EF66}" srcOrd="0" destOrd="0" presId="urn:microsoft.com/office/officeart/2005/8/layout/vList4"/>
    <dgm:cxn modelId="{6335873B-B077-4D63-ADE1-2EC60DF2DAB5}" srcId="{06E40D94-2B10-4194-93C7-5D29F7161EF7}" destId="{9E649EEA-74C8-4A1A-9CDE-05163201E1B4}" srcOrd="2" destOrd="0" parTransId="{6515DED6-062F-40F7-8F33-9B7B42D7AB7A}" sibTransId="{3D2C414F-3EEF-4D95-BB0F-E96346FBCD03}"/>
    <dgm:cxn modelId="{EB1CCA5E-996F-4130-B351-31A7D9B5AB00}" type="presOf" srcId="{17D72974-565C-4F0D-B63C-26C15FC8C720}" destId="{4FB8B329-91C7-4C48-B1C0-9E56E1E55D33}" srcOrd="1" destOrd="0" presId="urn:microsoft.com/office/officeart/2005/8/layout/vList4"/>
    <dgm:cxn modelId="{236F4FF2-3632-4136-9CFE-5C33A7571F4E}" srcId="{06E40D94-2B10-4194-93C7-5D29F7161EF7}" destId="{17D72974-565C-4F0D-B63C-26C15FC8C720}" srcOrd="0" destOrd="0" parTransId="{279DE26F-888C-4117-A0EC-1CEE95C683A9}" sibTransId="{6B958A56-4A59-4FF7-BCA7-A95E040660EF}"/>
    <dgm:cxn modelId="{59E8335C-B545-4E12-8613-02BDC09326BA}" type="presOf" srcId="{9E649EEA-74C8-4A1A-9CDE-05163201E1B4}" destId="{686434BB-ED5B-4CC3-8A71-F56E5C8FE0FA}" srcOrd="1" destOrd="0" presId="urn:microsoft.com/office/officeart/2005/8/layout/vList4"/>
    <dgm:cxn modelId="{5124CCDC-2548-462A-A73B-9C6CC9EA43F4}" srcId="{06E40D94-2B10-4194-93C7-5D29F7161EF7}" destId="{1CFFA432-EC71-4218-8899-B0F29D0D9F6A}" srcOrd="1" destOrd="0" parTransId="{EB4DC4A1-FFDF-4BA0-B59D-ADDCC904C428}" sibTransId="{CB114BC1-D172-40A8-A15F-F3266D020F10}"/>
    <dgm:cxn modelId="{8DCBBBD1-662C-478D-B381-8FA7B4D962AF}" type="presParOf" srcId="{688D345F-DE1E-4C0A-90BD-837C08BB076D}" destId="{309AC002-1FD4-451F-8C93-B65090C83503}" srcOrd="0" destOrd="0" presId="urn:microsoft.com/office/officeart/2005/8/layout/vList4"/>
    <dgm:cxn modelId="{364D7C46-A302-4249-8B66-DA00C39FD15E}" type="presParOf" srcId="{309AC002-1FD4-451F-8C93-B65090C83503}" destId="{461ED038-2CE2-4D68-92DE-A784C827EF66}" srcOrd="0" destOrd="0" presId="urn:microsoft.com/office/officeart/2005/8/layout/vList4"/>
    <dgm:cxn modelId="{507E1010-6AD1-4A39-BD29-7B0CDD37AFED}" type="presParOf" srcId="{309AC002-1FD4-451F-8C93-B65090C83503}" destId="{AF7EF320-836B-4CFE-9109-258293CBB0A8}" srcOrd="1" destOrd="0" presId="urn:microsoft.com/office/officeart/2005/8/layout/vList4"/>
    <dgm:cxn modelId="{B6CA3AFF-1D66-4C9A-B0D8-9D3E2A41E2A9}" type="presParOf" srcId="{309AC002-1FD4-451F-8C93-B65090C83503}" destId="{4FB8B329-91C7-4C48-B1C0-9E56E1E55D33}" srcOrd="2" destOrd="0" presId="urn:microsoft.com/office/officeart/2005/8/layout/vList4"/>
    <dgm:cxn modelId="{BD472BDE-0844-4258-9AA3-DA2620438422}" type="presParOf" srcId="{688D345F-DE1E-4C0A-90BD-837C08BB076D}" destId="{D46EFC33-1971-4657-BF5E-BEE4E44F7A1D}" srcOrd="1" destOrd="0" presId="urn:microsoft.com/office/officeart/2005/8/layout/vList4"/>
    <dgm:cxn modelId="{5EBECE9E-E643-4B0A-AADB-F0DF4FE02EA6}" type="presParOf" srcId="{688D345F-DE1E-4C0A-90BD-837C08BB076D}" destId="{92BE7CFA-6CC0-4032-B8C0-2F1D3D95AF9F}" srcOrd="2" destOrd="0" presId="urn:microsoft.com/office/officeart/2005/8/layout/vList4"/>
    <dgm:cxn modelId="{4EAD059F-D27E-4BC4-96C5-300E503017F2}" type="presParOf" srcId="{92BE7CFA-6CC0-4032-B8C0-2F1D3D95AF9F}" destId="{75BC5A37-5DA5-4079-A0A6-96A173542B00}" srcOrd="0" destOrd="0" presId="urn:microsoft.com/office/officeart/2005/8/layout/vList4"/>
    <dgm:cxn modelId="{52F6A4DB-679A-44EB-BC92-1E9D599305BC}" type="presParOf" srcId="{92BE7CFA-6CC0-4032-B8C0-2F1D3D95AF9F}" destId="{4CF5BE40-04AE-4D72-ACF9-D50FE3E4E5FA}" srcOrd="1" destOrd="0" presId="urn:microsoft.com/office/officeart/2005/8/layout/vList4"/>
    <dgm:cxn modelId="{9461FECF-1B02-4904-88B6-B78D001D884E}" type="presParOf" srcId="{92BE7CFA-6CC0-4032-B8C0-2F1D3D95AF9F}" destId="{C338F3EC-1347-4D8C-88B5-D1BCAB4B7426}" srcOrd="2" destOrd="0" presId="urn:microsoft.com/office/officeart/2005/8/layout/vList4"/>
    <dgm:cxn modelId="{E86EDF85-F7C5-4C44-B833-7DF42A96E48D}" type="presParOf" srcId="{688D345F-DE1E-4C0A-90BD-837C08BB076D}" destId="{AB5212FE-76E4-4E44-ABA4-A5B7D6C2F0A5}" srcOrd="3" destOrd="0" presId="urn:microsoft.com/office/officeart/2005/8/layout/vList4"/>
    <dgm:cxn modelId="{82E4DB18-66A4-473B-94F0-9EE8281DCCFD}" type="presParOf" srcId="{688D345F-DE1E-4C0A-90BD-837C08BB076D}" destId="{2B14CA28-83A0-4F18-89FC-7678B56B5FA6}" srcOrd="4" destOrd="0" presId="urn:microsoft.com/office/officeart/2005/8/layout/vList4"/>
    <dgm:cxn modelId="{F211AE28-FA32-404B-9AB9-CCCC29E1BC3B}" type="presParOf" srcId="{2B14CA28-83A0-4F18-89FC-7678B56B5FA6}" destId="{B415A254-1E96-4F73-9FEE-D0EDF23724FC}" srcOrd="0" destOrd="0" presId="urn:microsoft.com/office/officeart/2005/8/layout/vList4"/>
    <dgm:cxn modelId="{D53A8514-AA72-4918-91F8-AE5BA9B6AB73}" type="presParOf" srcId="{2B14CA28-83A0-4F18-89FC-7678B56B5FA6}" destId="{FAC5CE03-42C2-482A-959E-DA3A5D43C6A6}" srcOrd="1" destOrd="0" presId="urn:microsoft.com/office/officeart/2005/8/layout/vList4"/>
    <dgm:cxn modelId="{3397A3FA-12D2-426C-B217-10680EA6DFBB}" type="presParOf" srcId="{2B14CA28-83A0-4F18-89FC-7678B56B5FA6}" destId="{686434BB-ED5B-4CC3-8A71-F56E5C8FE0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6E40D94-2B10-4194-93C7-5D29F7161EF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3171062-6DA5-42F8-B77E-42771283D773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sz="1800" b="1" dirty="0" smtClean="0">
              <a:solidFill>
                <a:srgbClr val="C00000"/>
              </a:solidFill>
            </a:rPr>
            <a:t>3. DISTRIBUCIÓN DE CARPETAS POR OBISPO</a:t>
          </a:r>
        </a:p>
        <a:p>
          <a:r>
            <a:rPr lang="es-ES_tradnl" sz="1800" dirty="0" smtClean="0">
              <a:solidFill>
                <a:schemeClr val="bg2"/>
              </a:solidFill>
            </a:rPr>
            <a:t>3.1 Propio del Tiempo (Adviento, Navidad, </a:t>
          </a:r>
          <a:br>
            <a:rPr lang="es-ES_tradnl" sz="1800" dirty="0" smtClean="0">
              <a:solidFill>
                <a:schemeClr val="bg2"/>
              </a:solidFill>
            </a:rPr>
          </a:br>
          <a:r>
            <a:rPr lang="es-ES_tradnl" sz="1800" dirty="0" smtClean="0">
              <a:solidFill>
                <a:schemeClr val="bg2"/>
              </a:solidFill>
            </a:rPr>
            <a:t>Cuaresma. hasta la Misa </a:t>
          </a:r>
          <a:r>
            <a:rPr lang="es-ES_tradnl" sz="1800" dirty="0" err="1" smtClean="0">
              <a:solidFill>
                <a:schemeClr val="bg2"/>
              </a:solidFill>
            </a:rPr>
            <a:t>Crismal</a:t>
          </a:r>
          <a:r>
            <a:rPr lang="es-ES_tradnl" sz="1800" dirty="0" smtClean="0">
              <a:solidFill>
                <a:schemeClr val="bg2"/>
              </a:solidFill>
            </a:rPr>
            <a:t> del Jueves Santo). </a:t>
          </a:r>
          <a:endParaRPr lang="es-MX" sz="1800" dirty="0">
            <a:solidFill>
              <a:schemeClr val="bg2"/>
            </a:solidFill>
          </a:endParaRPr>
        </a:p>
      </dgm:t>
    </dgm:pt>
    <dgm:pt modelId="{5CF8FB4D-86A1-4F03-AC4E-7D2ED7A92CDA}" type="parTrans" cxnId="{BD9D175D-2EAD-40BB-AF0F-2AAAE3260575}">
      <dgm:prSet/>
      <dgm:spPr/>
      <dgm:t>
        <a:bodyPr/>
        <a:lstStyle/>
        <a:p>
          <a:endParaRPr lang="es-MX"/>
        </a:p>
      </dgm:t>
    </dgm:pt>
    <dgm:pt modelId="{AB024253-44A1-4C51-9746-B2E59F842959}" type="sibTrans" cxnId="{BD9D175D-2EAD-40BB-AF0F-2AAAE3260575}">
      <dgm:prSet/>
      <dgm:spPr/>
      <dgm:t>
        <a:bodyPr/>
        <a:lstStyle/>
        <a:p>
          <a:endParaRPr lang="es-MX"/>
        </a:p>
      </dgm:t>
    </dgm:pt>
    <dgm:pt modelId="{BC6B01A9-C90C-433B-BDCD-926392ABD94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sz="1800" dirty="0" smtClean="0">
              <a:solidFill>
                <a:schemeClr val="bg2"/>
              </a:solidFill>
            </a:rPr>
            <a:t>3.2 Propio del Tiempo (Triduo Pascual, Tiempo </a:t>
          </a:r>
          <a:br>
            <a:rPr lang="es-ES_tradnl" sz="1800" dirty="0" smtClean="0">
              <a:solidFill>
                <a:schemeClr val="bg2"/>
              </a:solidFill>
            </a:rPr>
          </a:br>
          <a:r>
            <a:rPr lang="es-ES_tradnl" sz="1800" dirty="0" smtClean="0">
              <a:solidFill>
                <a:schemeClr val="bg2"/>
              </a:solidFill>
            </a:rPr>
            <a:t>Pascual, Tiempo Ordinario, Solemnidades del Tiempo </a:t>
          </a:r>
          <a:br>
            <a:rPr lang="es-ES_tradnl" sz="1800" dirty="0" smtClean="0">
              <a:solidFill>
                <a:schemeClr val="bg2"/>
              </a:solidFill>
            </a:rPr>
          </a:br>
          <a:r>
            <a:rPr lang="es-ES_tradnl" sz="1800" dirty="0" smtClean="0">
              <a:solidFill>
                <a:schemeClr val="bg2"/>
              </a:solidFill>
            </a:rPr>
            <a:t>Ordinario).  </a:t>
          </a:r>
          <a:r>
            <a:rPr lang="es-ES_tradnl" sz="1800" b="1" dirty="0" smtClean="0">
              <a:solidFill>
                <a:srgbClr val="C00000"/>
              </a:solidFill>
            </a:rPr>
            <a:t>28 Noviembre 2008 al 25 de Febrero del 2009</a:t>
          </a:r>
          <a:endParaRPr lang="es-MX" sz="1800" b="1" dirty="0">
            <a:solidFill>
              <a:srgbClr val="C00000"/>
            </a:solidFill>
          </a:endParaRPr>
        </a:p>
      </dgm:t>
    </dgm:pt>
    <dgm:pt modelId="{6C02BF6B-187B-4FAA-A99C-0644B1C6439F}" type="parTrans" cxnId="{01CC92AA-F276-4430-9DD0-8C221F500B83}">
      <dgm:prSet/>
      <dgm:spPr/>
      <dgm:t>
        <a:bodyPr/>
        <a:lstStyle/>
        <a:p>
          <a:endParaRPr lang="es-MX"/>
        </a:p>
      </dgm:t>
    </dgm:pt>
    <dgm:pt modelId="{F3EACFB0-A5CD-42AA-8803-775302CDB8F9}" type="sibTrans" cxnId="{01CC92AA-F276-4430-9DD0-8C221F500B83}">
      <dgm:prSet/>
      <dgm:spPr/>
      <dgm:t>
        <a:bodyPr/>
        <a:lstStyle/>
        <a:p>
          <a:endParaRPr lang="es-MX"/>
        </a:p>
      </dgm:t>
    </dgm:pt>
    <dgm:pt modelId="{8B555E41-9D2C-423C-87BC-FF8EBA889D03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sz="2000" dirty="0" smtClean="0">
              <a:solidFill>
                <a:schemeClr val="bg2"/>
              </a:solidFill>
            </a:rPr>
            <a:t>3.3 Santoral.  Entregada del </a:t>
          </a:r>
          <a:r>
            <a:rPr lang="es-ES_tradnl" sz="2000" b="1" dirty="0" smtClean="0">
              <a:solidFill>
                <a:srgbClr val="C00000"/>
              </a:solidFill>
            </a:rPr>
            <a:t>15 de Enero para recogerla el 25 de Febrero del 2009</a:t>
          </a:r>
          <a:endParaRPr lang="es-MX" sz="2000" b="1" dirty="0">
            <a:solidFill>
              <a:srgbClr val="C00000"/>
            </a:solidFill>
          </a:endParaRPr>
        </a:p>
      </dgm:t>
    </dgm:pt>
    <dgm:pt modelId="{E257C21F-45F5-40CF-9A04-928FACB271AF}" type="parTrans" cxnId="{F6299B2F-C844-4807-BFF1-01C77049E1CD}">
      <dgm:prSet/>
      <dgm:spPr/>
      <dgm:t>
        <a:bodyPr/>
        <a:lstStyle/>
        <a:p>
          <a:endParaRPr lang="es-MX"/>
        </a:p>
      </dgm:t>
    </dgm:pt>
    <dgm:pt modelId="{2A639579-6E41-4B03-98BD-1425A52571AA}" type="sibTrans" cxnId="{F6299B2F-C844-4807-BFF1-01C77049E1CD}">
      <dgm:prSet/>
      <dgm:spPr/>
      <dgm:t>
        <a:bodyPr/>
        <a:lstStyle/>
        <a:p>
          <a:endParaRPr lang="es-MX"/>
        </a:p>
      </dgm:t>
    </dgm:pt>
    <dgm:pt modelId="{6162FA4A-2885-41DB-A424-3A95CED527E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sz="2000" dirty="0" smtClean="0">
              <a:solidFill>
                <a:schemeClr val="bg2"/>
              </a:solidFill>
            </a:rPr>
            <a:t>3.4 Misas Comunes y Rituales.  Del </a:t>
          </a:r>
          <a:r>
            <a:rPr lang="es-ES_tradnl" sz="2000" b="1" dirty="0" smtClean="0">
              <a:solidFill>
                <a:srgbClr val="C00000"/>
              </a:solidFill>
            </a:rPr>
            <a:t>15 de Septiembre al  7 de Noviembre del 2009.</a:t>
          </a:r>
          <a:endParaRPr lang="es-MX" sz="2000" b="1" dirty="0">
            <a:solidFill>
              <a:srgbClr val="C00000"/>
            </a:solidFill>
          </a:endParaRPr>
        </a:p>
      </dgm:t>
    </dgm:pt>
    <dgm:pt modelId="{A82AC6EC-77C0-4AA8-84F8-B83E4E797F0B}" type="parTrans" cxnId="{99ECB254-E34F-49B2-9188-4CDB0282D6DC}">
      <dgm:prSet/>
      <dgm:spPr/>
      <dgm:t>
        <a:bodyPr/>
        <a:lstStyle/>
        <a:p>
          <a:endParaRPr lang="es-MX"/>
        </a:p>
      </dgm:t>
    </dgm:pt>
    <dgm:pt modelId="{455DAB33-59DA-44BC-85E2-824814FE003D}" type="sibTrans" cxnId="{99ECB254-E34F-49B2-9188-4CDB0282D6DC}">
      <dgm:prSet/>
      <dgm:spPr/>
      <dgm:t>
        <a:bodyPr/>
        <a:lstStyle/>
        <a:p>
          <a:endParaRPr lang="es-MX"/>
        </a:p>
      </dgm:t>
    </dgm:pt>
    <dgm:pt modelId="{D564A15E-AC0A-43D9-BDE3-924F7E9ABD11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2000" dirty="0" smtClean="0">
              <a:solidFill>
                <a:schemeClr val="bg2"/>
              </a:solidFill>
            </a:rPr>
            <a:t>3.5 Misas y oraciones por varias necesidades y diversas circunstancias. Misas votivas, Misas de difuntos y los Apéndices. Del </a:t>
          </a:r>
          <a:r>
            <a:rPr lang="es-ES_tradnl" sz="2000" b="1" dirty="0" smtClean="0">
              <a:solidFill>
                <a:srgbClr val="C00000"/>
              </a:solidFill>
            </a:rPr>
            <a:t>15 de Enero al 19 de Marzo del 2010</a:t>
          </a:r>
          <a:endParaRPr lang="es-MX" sz="2000" b="1" dirty="0" smtClean="0">
            <a:solidFill>
              <a:srgbClr val="C00000"/>
            </a:solidFill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dirty="0"/>
        </a:p>
      </dgm:t>
    </dgm:pt>
    <dgm:pt modelId="{454925EE-DF69-474A-8EFB-588C9402E1B8}" type="parTrans" cxnId="{CCBB7055-A5A3-4990-B4CF-1360E2B70B68}">
      <dgm:prSet/>
      <dgm:spPr/>
      <dgm:t>
        <a:bodyPr/>
        <a:lstStyle/>
        <a:p>
          <a:endParaRPr lang="es-MX"/>
        </a:p>
      </dgm:t>
    </dgm:pt>
    <dgm:pt modelId="{9C8286F2-2512-4F69-94B8-B28B8B2ACDD2}" type="sibTrans" cxnId="{CCBB7055-A5A3-4990-B4CF-1360E2B70B68}">
      <dgm:prSet/>
      <dgm:spPr/>
      <dgm:t>
        <a:bodyPr/>
        <a:lstStyle/>
        <a:p>
          <a:endParaRPr lang="es-MX"/>
        </a:p>
      </dgm:t>
    </dgm:pt>
    <dgm:pt modelId="{688D345F-DE1E-4C0A-90BD-837C08BB076D}" type="pres">
      <dgm:prSet presAssocID="{06E40D94-2B10-4194-93C7-5D29F7161E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81BDF06-BA91-473B-AA10-AEF99DAD88C0}" type="pres">
      <dgm:prSet presAssocID="{C3171062-6DA5-42F8-B77E-42771283D773}" presName="comp" presStyleCnt="0"/>
      <dgm:spPr/>
    </dgm:pt>
    <dgm:pt modelId="{C3766526-8D36-452B-A602-8EC06DE003E6}" type="pres">
      <dgm:prSet presAssocID="{C3171062-6DA5-42F8-B77E-42771283D773}" presName="box" presStyleLbl="node1" presStyleIdx="0" presStyleCnt="5"/>
      <dgm:spPr/>
      <dgm:t>
        <a:bodyPr/>
        <a:lstStyle/>
        <a:p>
          <a:endParaRPr lang="es-MX"/>
        </a:p>
      </dgm:t>
    </dgm:pt>
    <dgm:pt modelId="{89639FCD-C1DC-450D-86D1-CA7DF5ABE5AA}" type="pres">
      <dgm:prSet presAssocID="{C3171062-6DA5-42F8-B77E-42771283D773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A1F33C8-3996-409A-ACC4-595F6626551B}" type="pres">
      <dgm:prSet presAssocID="{C3171062-6DA5-42F8-B77E-42771283D77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2180E1-8C04-4B83-9092-94436CF70286}" type="pres">
      <dgm:prSet presAssocID="{AB024253-44A1-4C51-9746-B2E59F842959}" presName="spacer" presStyleCnt="0"/>
      <dgm:spPr/>
    </dgm:pt>
    <dgm:pt modelId="{840B25F0-4A99-47CD-9E9B-54F3D550C413}" type="pres">
      <dgm:prSet presAssocID="{BC6B01A9-C90C-433B-BDCD-926392ABD949}" presName="comp" presStyleCnt="0"/>
      <dgm:spPr/>
    </dgm:pt>
    <dgm:pt modelId="{5B7D3077-9FF0-43A7-94D2-04BEB0894735}" type="pres">
      <dgm:prSet presAssocID="{BC6B01A9-C90C-433B-BDCD-926392ABD949}" presName="box" presStyleLbl="node1" presStyleIdx="1" presStyleCnt="5"/>
      <dgm:spPr/>
      <dgm:t>
        <a:bodyPr/>
        <a:lstStyle/>
        <a:p>
          <a:endParaRPr lang="es-MX"/>
        </a:p>
      </dgm:t>
    </dgm:pt>
    <dgm:pt modelId="{ACB24E7F-0811-47E7-985D-81678BB5DEC7}" type="pres">
      <dgm:prSet presAssocID="{BC6B01A9-C90C-433B-BDCD-926392ABD949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A018B67-F08E-4B95-A227-74007508F458}" type="pres">
      <dgm:prSet presAssocID="{BC6B01A9-C90C-433B-BDCD-926392ABD94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8BB00A-42B4-49B5-BA52-871A9906AC29}" type="pres">
      <dgm:prSet presAssocID="{F3EACFB0-A5CD-42AA-8803-775302CDB8F9}" presName="spacer" presStyleCnt="0"/>
      <dgm:spPr/>
    </dgm:pt>
    <dgm:pt modelId="{7DECB446-D08F-4EC6-9632-1D90E8265683}" type="pres">
      <dgm:prSet presAssocID="{8B555E41-9D2C-423C-87BC-FF8EBA889D03}" presName="comp" presStyleCnt="0"/>
      <dgm:spPr/>
    </dgm:pt>
    <dgm:pt modelId="{487DDF7C-BFA6-4540-A739-C75CEDFF6D9E}" type="pres">
      <dgm:prSet presAssocID="{8B555E41-9D2C-423C-87BC-FF8EBA889D03}" presName="box" presStyleLbl="node1" presStyleIdx="2" presStyleCnt="5"/>
      <dgm:spPr/>
      <dgm:t>
        <a:bodyPr/>
        <a:lstStyle/>
        <a:p>
          <a:endParaRPr lang="es-MX"/>
        </a:p>
      </dgm:t>
    </dgm:pt>
    <dgm:pt modelId="{48BE0CE0-B611-4515-89C5-B571D22285AE}" type="pres">
      <dgm:prSet presAssocID="{8B555E41-9D2C-423C-87BC-FF8EBA889D03}" presName="img" presStyleLbl="fgImgPlace1" presStyleIdx="2" presStyleCnt="5" custScaleX="7612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5852FB5-5A4F-4247-B61E-1E686E710C64}" type="pres">
      <dgm:prSet presAssocID="{8B555E41-9D2C-423C-87BC-FF8EBA889D0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0F3CB6-BBA1-4CC6-B4EA-73A1A9F9CDBA}" type="pres">
      <dgm:prSet presAssocID="{2A639579-6E41-4B03-98BD-1425A52571AA}" presName="spacer" presStyleCnt="0"/>
      <dgm:spPr/>
    </dgm:pt>
    <dgm:pt modelId="{5809ECBA-9416-4FA4-8AFC-2904A3DE2FFE}" type="pres">
      <dgm:prSet presAssocID="{6162FA4A-2885-41DB-A424-3A95CED527EA}" presName="comp" presStyleCnt="0"/>
      <dgm:spPr/>
    </dgm:pt>
    <dgm:pt modelId="{A9C362E7-C74F-4A7A-A9E9-21284C9251A2}" type="pres">
      <dgm:prSet presAssocID="{6162FA4A-2885-41DB-A424-3A95CED527EA}" presName="box" presStyleLbl="node1" presStyleIdx="3" presStyleCnt="5"/>
      <dgm:spPr/>
      <dgm:t>
        <a:bodyPr/>
        <a:lstStyle/>
        <a:p>
          <a:endParaRPr lang="es-MX"/>
        </a:p>
      </dgm:t>
    </dgm:pt>
    <dgm:pt modelId="{F62AB222-A32B-4E64-9641-134F5AD01EC1}" type="pres">
      <dgm:prSet presAssocID="{6162FA4A-2885-41DB-A424-3A95CED527EA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B81A4F7-6460-42BB-AE72-F2235ADF7575}" type="pres">
      <dgm:prSet presAssocID="{6162FA4A-2885-41DB-A424-3A95CED527E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33894A-ED54-4E07-9A45-9DEDBE1F64DE}" type="pres">
      <dgm:prSet presAssocID="{455DAB33-59DA-44BC-85E2-824814FE003D}" presName="spacer" presStyleCnt="0"/>
      <dgm:spPr/>
    </dgm:pt>
    <dgm:pt modelId="{698E2D21-4368-4026-9803-6AB41EED6223}" type="pres">
      <dgm:prSet presAssocID="{D564A15E-AC0A-43D9-BDE3-924F7E9ABD11}" presName="comp" presStyleCnt="0"/>
      <dgm:spPr/>
    </dgm:pt>
    <dgm:pt modelId="{27C74974-1EF5-448A-BEA4-C9713C65552C}" type="pres">
      <dgm:prSet presAssocID="{D564A15E-AC0A-43D9-BDE3-924F7E9ABD11}" presName="box" presStyleLbl="node1" presStyleIdx="4" presStyleCnt="5"/>
      <dgm:spPr/>
      <dgm:t>
        <a:bodyPr/>
        <a:lstStyle/>
        <a:p>
          <a:endParaRPr lang="es-MX"/>
        </a:p>
      </dgm:t>
    </dgm:pt>
    <dgm:pt modelId="{E50BFC8E-5CFF-461C-92C3-32231558A21E}" type="pres">
      <dgm:prSet presAssocID="{D564A15E-AC0A-43D9-BDE3-924F7E9ABD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9EAD47E-3BD8-41BE-A009-81B9404C09BD}" type="pres">
      <dgm:prSet presAssocID="{D564A15E-AC0A-43D9-BDE3-924F7E9ABD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E8B8296-4800-4212-BC55-20D889BC25D9}" type="presOf" srcId="{6162FA4A-2885-41DB-A424-3A95CED527EA}" destId="{A9C362E7-C74F-4A7A-A9E9-21284C9251A2}" srcOrd="0" destOrd="0" presId="urn:microsoft.com/office/officeart/2005/8/layout/vList4"/>
    <dgm:cxn modelId="{8B1359E6-9924-4929-AA52-75FB798BFA31}" type="presOf" srcId="{C3171062-6DA5-42F8-B77E-42771283D773}" destId="{C3766526-8D36-452B-A602-8EC06DE003E6}" srcOrd="0" destOrd="0" presId="urn:microsoft.com/office/officeart/2005/8/layout/vList4"/>
    <dgm:cxn modelId="{99ECB254-E34F-49B2-9188-4CDB0282D6DC}" srcId="{06E40D94-2B10-4194-93C7-5D29F7161EF7}" destId="{6162FA4A-2885-41DB-A424-3A95CED527EA}" srcOrd="3" destOrd="0" parTransId="{A82AC6EC-77C0-4AA8-84F8-B83E4E797F0B}" sibTransId="{455DAB33-59DA-44BC-85E2-824814FE003D}"/>
    <dgm:cxn modelId="{535B907C-2091-46A8-94E4-0A6C45380889}" type="presOf" srcId="{BC6B01A9-C90C-433B-BDCD-926392ABD949}" destId="{9A018B67-F08E-4B95-A227-74007508F458}" srcOrd="1" destOrd="0" presId="urn:microsoft.com/office/officeart/2005/8/layout/vList4"/>
    <dgm:cxn modelId="{CCBB7055-A5A3-4990-B4CF-1360E2B70B68}" srcId="{06E40D94-2B10-4194-93C7-5D29F7161EF7}" destId="{D564A15E-AC0A-43D9-BDE3-924F7E9ABD11}" srcOrd="4" destOrd="0" parTransId="{454925EE-DF69-474A-8EFB-588C9402E1B8}" sibTransId="{9C8286F2-2512-4F69-94B8-B28B8B2ACDD2}"/>
    <dgm:cxn modelId="{AD8F5255-E177-4B11-850D-9B3F5A229D29}" type="presOf" srcId="{6162FA4A-2885-41DB-A424-3A95CED527EA}" destId="{7B81A4F7-6460-42BB-AE72-F2235ADF7575}" srcOrd="1" destOrd="0" presId="urn:microsoft.com/office/officeart/2005/8/layout/vList4"/>
    <dgm:cxn modelId="{FE4F655B-6588-482D-9C89-20DCBAE940F4}" type="presOf" srcId="{D564A15E-AC0A-43D9-BDE3-924F7E9ABD11}" destId="{27C74974-1EF5-448A-BEA4-C9713C65552C}" srcOrd="0" destOrd="0" presId="urn:microsoft.com/office/officeart/2005/8/layout/vList4"/>
    <dgm:cxn modelId="{689D6A09-1CE6-4A20-84A8-240C20EEBD69}" type="presOf" srcId="{8B555E41-9D2C-423C-87BC-FF8EBA889D03}" destId="{487DDF7C-BFA6-4540-A739-C75CEDFF6D9E}" srcOrd="0" destOrd="0" presId="urn:microsoft.com/office/officeart/2005/8/layout/vList4"/>
    <dgm:cxn modelId="{BD9D175D-2EAD-40BB-AF0F-2AAAE3260575}" srcId="{06E40D94-2B10-4194-93C7-5D29F7161EF7}" destId="{C3171062-6DA5-42F8-B77E-42771283D773}" srcOrd="0" destOrd="0" parTransId="{5CF8FB4D-86A1-4F03-AC4E-7D2ED7A92CDA}" sibTransId="{AB024253-44A1-4C51-9746-B2E59F842959}"/>
    <dgm:cxn modelId="{5518F0BB-4E8C-4894-B6BB-ECC800F9BBC4}" type="presOf" srcId="{BC6B01A9-C90C-433B-BDCD-926392ABD949}" destId="{5B7D3077-9FF0-43A7-94D2-04BEB0894735}" srcOrd="0" destOrd="0" presId="urn:microsoft.com/office/officeart/2005/8/layout/vList4"/>
    <dgm:cxn modelId="{DA91D298-DE68-46BF-870D-E965D35CB88A}" type="presOf" srcId="{06E40D94-2B10-4194-93C7-5D29F7161EF7}" destId="{688D345F-DE1E-4C0A-90BD-837C08BB076D}" srcOrd="0" destOrd="0" presId="urn:microsoft.com/office/officeart/2005/8/layout/vList4"/>
    <dgm:cxn modelId="{5CB03D37-B833-4009-AA3B-ACDF2817B944}" type="presOf" srcId="{C3171062-6DA5-42F8-B77E-42771283D773}" destId="{BA1F33C8-3996-409A-ACC4-595F6626551B}" srcOrd="1" destOrd="0" presId="urn:microsoft.com/office/officeart/2005/8/layout/vList4"/>
    <dgm:cxn modelId="{54627925-F886-4F94-B672-B3EC29AA2876}" type="presOf" srcId="{D564A15E-AC0A-43D9-BDE3-924F7E9ABD11}" destId="{49EAD47E-3BD8-41BE-A009-81B9404C09BD}" srcOrd="1" destOrd="0" presId="urn:microsoft.com/office/officeart/2005/8/layout/vList4"/>
    <dgm:cxn modelId="{E9F0DD5E-D780-44FB-9505-7B2FCF972B94}" type="presOf" srcId="{8B555E41-9D2C-423C-87BC-FF8EBA889D03}" destId="{55852FB5-5A4F-4247-B61E-1E686E710C64}" srcOrd="1" destOrd="0" presId="urn:microsoft.com/office/officeart/2005/8/layout/vList4"/>
    <dgm:cxn modelId="{F6299B2F-C844-4807-BFF1-01C77049E1CD}" srcId="{06E40D94-2B10-4194-93C7-5D29F7161EF7}" destId="{8B555E41-9D2C-423C-87BC-FF8EBA889D03}" srcOrd="2" destOrd="0" parTransId="{E257C21F-45F5-40CF-9A04-928FACB271AF}" sibTransId="{2A639579-6E41-4B03-98BD-1425A52571AA}"/>
    <dgm:cxn modelId="{01CC92AA-F276-4430-9DD0-8C221F500B83}" srcId="{06E40D94-2B10-4194-93C7-5D29F7161EF7}" destId="{BC6B01A9-C90C-433B-BDCD-926392ABD949}" srcOrd="1" destOrd="0" parTransId="{6C02BF6B-187B-4FAA-A99C-0644B1C6439F}" sibTransId="{F3EACFB0-A5CD-42AA-8803-775302CDB8F9}"/>
    <dgm:cxn modelId="{835F425D-3600-47D3-AF01-DB231B0436C1}" type="presParOf" srcId="{688D345F-DE1E-4C0A-90BD-837C08BB076D}" destId="{081BDF06-BA91-473B-AA10-AEF99DAD88C0}" srcOrd="0" destOrd="0" presId="urn:microsoft.com/office/officeart/2005/8/layout/vList4"/>
    <dgm:cxn modelId="{214ADF5E-16AB-4D93-9645-D73E2908633F}" type="presParOf" srcId="{081BDF06-BA91-473B-AA10-AEF99DAD88C0}" destId="{C3766526-8D36-452B-A602-8EC06DE003E6}" srcOrd="0" destOrd="0" presId="urn:microsoft.com/office/officeart/2005/8/layout/vList4"/>
    <dgm:cxn modelId="{B244FAE5-7809-44DC-BD41-14F3A165C7B7}" type="presParOf" srcId="{081BDF06-BA91-473B-AA10-AEF99DAD88C0}" destId="{89639FCD-C1DC-450D-86D1-CA7DF5ABE5AA}" srcOrd="1" destOrd="0" presId="urn:microsoft.com/office/officeart/2005/8/layout/vList4"/>
    <dgm:cxn modelId="{4505F328-7021-4B4F-912A-46A5E71CB656}" type="presParOf" srcId="{081BDF06-BA91-473B-AA10-AEF99DAD88C0}" destId="{BA1F33C8-3996-409A-ACC4-595F6626551B}" srcOrd="2" destOrd="0" presId="urn:microsoft.com/office/officeart/2005/8/layout/vList4"/>
    <dgm:cxn modelId="{382D9BFE-EC5D-4BC3-9C73-D2EB90929A95}" type="presParOf" srcId="{688D345F-DE1E-4C0A-90BD-837C08BB076D}" destId="{812180E1-8C04-4B83-9092-94436CF70286}" srcOrd="1" destOrd="0" presId="urn:microsoft.com/office/officeart/2005/8/layout/vList4"/>
    <dgm:cxn modelId="{A4AAB10F-AE9B-438C-B573-2FC228858AF6}" type="presParOf" srcId="{688D345F-DE1E-4C0A-90BD-837C08BB076D}" destId="{840B25F0-4A99-47CD-9E9B-54F3D550C413}" srcOrd="2" destOrd="0" presId="urn:microsoft.com/office/officeart/2005/8/layout/vList4"/>
    <dgm:cxn modelId="{447BEEF6-0F37-478E-BDEB-69154EB29B03}" type="presParOf" srcId="{840B25F0-4A99-47CD-9E9B-54F3D550C413}" destId="{5B7D3077-9FF0-43A7-94D2-04BEB0894735}" srcOrd="0" destOrd="0" presId="urn:microsoft.com/office/officeart/2005/8/layout/vList4"/>
    <dgm:cxn modelId="{80A20950-15DA-4F8D-9E1F-C7F0B2371CB5}" type="presParOf" srcId="{840B25F0-4A99-47CD-9E9B-54F3D550C413}" destId="{ACB24E7F-0811-47E7-985D-81678BB5DEC7}" srcOrd="1" destOrd="0" presId="urn:microsoft.com/office/officeart/2005/8/layout/vList4"/>
    <dgm:cxn modelId="{DB62126A-9E79-42E4-88A3-8361BEA6B739}" type="presParOf" srcId="{840B25F0-4A99-47CD-9E9B-54F3D550C413}" destId="{9A018B67-F08E-4B95-A227-74007508F458}" srcOrd="2" destOrd="0" presId="urn:microsoft.com/office/officeart/2005/8/layout/vList4"/>
    <dgm:cxn modelId="{70450293-5469-423E-B7F0-0011888DE205}" type="presParOf" srcId="{688D345F-DE1E-4C0A-90BD-837C08BB076D}" destId="{8D8BB00A-42B4-49B5-BA52-871A9906AC29}" srcOrd="3" destOrd="0" presId="urn:microsoft.com/office/officeart/2005/8/layout/vList4"/>
    <dgm:cxn modelId="{A84AB1C0-1470-43D9-9F71-C24A2C229C50}" type="presParOf" srcId="{688D345F-DE1E-4C0A-90BD-837C08BB076D}" destId="{7DECB446-D08F-4EC6-9632-1D90E8265683}" srcOrd="4" destOrd="0" presId="urn:microsoft.com/office/officeart/2005/8/layout/vList4"/>
    <dgm:cxn modelId="{8CD209AC-48C1-47DA-A788-7732B2DD984D}" type="presParOf" srcId="{7DECB446-D08F-4EC6-9632-1D90E8265683}" destId="{487DDF7C-BFA6-4540-A739-C75CEDFF6D9E}" srcOrd="0" destOrd="0" presId="urn:microsoft.com/office/officeart/2005/8/layout/vList4"/>
    <dgm:cxn modelId="{23DFA48C-A8EE-4BFE-BC96-7C78E6A05432}" type="presParOf" srcId="{7DECB446-D08F-4EC6-9632-1D90E8265683}" destId="{48BE0CE0-B611-4515-89C5-B571D22285AE}" srcOrd="1" destOrd="0" presId="urn:microsoft.com/office/officeart/2005/8/layout/vList4"/>
    <dgm:cxn modelId="{997A0BB1-CE35-4A0B-9984-824A97067F1E}" type="presParOf" srcId="{7DECB446-D08F-4EC6-9632-1D90E8265683}" destId="{55852FB5-5A4F-4247-B61E-1E686E710C64}" srcOrd="2" destOrd="0" presId="urn:microsoft.com/office/officeart/2005/8/layout/vList4"/>
    <dgm:cxn modelId="{4709EA84-BE64-43F1-8C91-7D7112D070A1}" type="presParOf" srcId="{688D345F-DE1E-4C0A-90BD-837C08BB076D}" destId="{8F0F3CB6-BBA1-4CC6-B4EA-73A1A9F9CDBA}" srcOrd="5" destOrd="0" presId="urn:microsoft.com/office/officeart/2005/8/layout/vList4"/>
    <dgm:cxn modelId="{0383A906-DBB9-489E-BBDE-1BA14FE0A722}" type="presParOf" srcId="{688D345F-DE1E-4C0A-90BD-837C08BB076D}" destId="{5809ECBA-9416-4FA4-8AFC-2904A3DE2FFE}" srcOrd="6" destOrd="0" presId="urn:microsoft.com/office/officeart/2005/8/layout/vList4"/>
    <dgm:cxn modelId="{EF077146-6D38-4760-A64B-4AF3AA209631}" type="presParOf" srcId="{5809ECBA-9416-4FA4-8AFC-2904A3DE2FFE}" destId="{A9C362E7-C74F-4A7A-A9E9-21284C9251A2}" srcOrd="0" destOrd="0" presId="urn:microsoft.com/office/officeart/2005/8/layout/vList4"/>
    <dgm:cxn modelId="{74F2F52A-D67E-4EEC-A694-4E802A69D294}" type="presParOf" srcId="{5809ECBA-9416-4FA4-8AFC-2904A3DE2FFE}" destId="{F62AB222-A32B-4E64-9641-134F5AD01EC1}" srcOrd="1" destOrd="0" presId="urn:microsoft.com/office/officeart/2005/8/layout/vList4"/>
    <dgm:cxn modelId="{76EC48E4-9028-42D3-8F86-EA0085027226}" type="presParOf" srcId="{5809ECBA-9416-4FA4-8AFC-2904A3DE2FFE}" destId="{7B81A4F7-6460-42BB-AE72-F2235ADF7575}" srcOrd="2" destOrd="0" presId="urn:microsoft.com/office/officeart/2005/8/layout/vList4"/>
    <dgm:cxn modelId="{AA398C0E-3B3E-4F78-81D5-CCC75F6DBB65}" type="presParOf" srcId="{688D345F-DE1E-4C0A-90BD-837C08BB076D}" destId="{8633894A-ED54-4E07-9A45-9DEDBE1F64DE}" srcOrd="7" destOrd="0" presId="urn:microsoft.com/office/officeart/2005/8/layout/vList4"/>
    <dgm:cxn modelId="{FC87314C-8B2C-4FCC-972F-D03AAFDC100D}" type="presParOf" srcId="{688D345F-DE1E-4C0A-90BD-837C08BB076D}" destId="{698E2D21-4368-4026-9803-6AB41EED6223}" srcOrd="8" destOrd="0" presId="urn:microsoft.com/office/officeart/2005/8/layout/vList4"/>
    <dgm:cxn modelId="{928DEADC-38EF-4520-8371-BACD788F95C3}" type="presParOf" srcId="{698E2D21-4368-4026-9803-6AB41EED6223}" destId="{27C74974-1EF5-448A-BEA4-C9713C65552C}" srcOrd="0" destOrd="0" presId="urn:microsoft.com/office/officeart/2005/8/layout/vList4"/>
    <dgm:cxn modelId="{8DBBA8A8-B005-4881-BF73-95F578297B9B}" type="presParOf" srcId="{698E2D21-4368-4026-9803-6AB41EED6223}" destId="{E50BFC8E-5CFF-461C-92C3-32231558A21E}" srcOrd="1" destOrd="0" presId="urn:microsoft.com/office/officeart/2005/8/layout/vList4"/>
    <dgm:cxn modelId="{C22DC7D2-9FE2-4913-8F43-EFC199AEA7F5}" type="presParOf" srcId="{698E2D21-4368-4026-9803-6AB41EED6223}" destId="{49EAD47E-3BD8-41BE-A009-81B9404C09B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6E40D94-2B10-4194-93C7-5D29F7161EF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63B996-CC07-477D-A400-0FA6A2E1879B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dirty="0" smtClean="0">
              <a:solidFill>
                <a:schemeClr val="bg2"/>
              </a:solidFill>
            </a:rPr>
            <a:t>Apéndices :</a:t>
          </a:r>
        </a:p>
        <a:p>
          <a:r>
            <a:rPr lang="es-ES_tradnl" dirty="0" smtClean="0">
              <a:solidFill>
                <a:schemeClr val="bg2"/>
              </a:solidFill>
            </a:rPr>
            <a:t>+ Rito para la </a:t>
          </a:r>
          <a:r>
            <a:rPr lang="es-ES_tradnl" dirty="0" smtClean="0">
              <a:solidFill>
                <a:srgbClr val="C00000"/>
              </a:solidFill>
            </a:rPr>
            <a:t>bendición y aspersión del agua</a:t>
          </a:r>
          <a:r>
            <a:rPr lang="es-ES_tradnl" dirty="0" smtClean="0">
              <a:solidFill>
                <a:schemeClr val="bg2"/>
              </a:solidFill>
            </a:rPr>
            <a:t> en los domingos. </a:t>
          </a:r>
        </a:p>
        <a:p>
          <a:r>
            <a:rPr lang="es-ES_tradnl" dirty="0" smtClean="0">
              <a:solidFill>
                <a:schemeClr val="bg2"/>
              </a:solidFill>
            </a:rPr>
            <a:t>+Rito para designar un </a:t>
          </a:r>
          <a:r>
            <a:rPr lang="es-ES_tradnl" dirty="0" smtClean="0">
              <a:solidFill>
                <a:srgbClr val="C00000"/>
              </a:solidFill>
            </a:rPr>
            <a:t>ministro ocasional</a:t>
          </a:r>
          <a:r>
            <a:rPr lang="es-ES_tradnl" dirty="0" smtClean="0">
              <a:solidFill>
                <a:schemeClr val="bg2"/>
              </a:solidFill>
            </a:rPr>
            <a:t> para distribuir la Sagrada Comunión. </a:t>
          </a:r>
          <a:br>
            <a:rPr lang="es-ES_tradnl" dirty="0" smtClean="0">
              <a:solidFill>
                <a:schemeClr val="bg2"/>
              </a:solidFill>
            </a:rPr>
          </a:br>
          <a:r>
            <a:rPr lang="es-ES_tradnl" dirty="0" smtClean="0">
              <a:solidFill>
                <a:schemeClr val="bg2"/>
              </a:solidFill>
            </a:rPr>
            <a:t>+Rito para la </a:t>
          </a:r>
          <a:r>
            <a:rPr lang="es-ES_tradnl" dirty="0" smtClean="0">
              <a:solidFill>
                <a:srgbClr val="C00000"/>
              </a:solidFill>
            </a:rPr>
            <a:t>bendición del cáliz y la patena </a:t>
          </a:r>
          <a:r>
            <a:rPr lang="es-ES_tradnl" dirty="0" smtClean="0">
              <a:solidFill>
                <a:schemeClr val="bg2"/>
              </a:solidFill>
            </a:rPr>
            <a:t>dentro de la Misa. </a:t>
          </a:r>
        </a:p>
        <a:p>
          <a:r>
            <a:rPr lang="es-ES_tradnl" dirty="0" smtClean="0">
              <a:solidFill>
                <a:schemeClr val="bg2"/>
              </a:solidFill>
            </a:rPr>
            <a:t>+Formularios para la </a:t>
          </a:r>
          <a:r>
            <a:rPr lang="es-ES_tradnl" dirty="0" smtClean="0">
              <a:solidFill>
                <a:srgbClr val="C00000"/>
              </a:solidFill>
            </a:rPr>
            <a:t>Oración universal. </a:t>
          </a:r>
        </a:p>
        <a:p>
          <a:r>
            <a:rPr lang="es-ES_tradnl" dirty="0" smtClean="0">
              <a:solidFill>
                <a:schemeClr val="bg2"/>
              </a:solidFill>
            </a:rPr>
            <a:t>+Al final, las </a:t>
          </a:r>
          <a:r>
            <a:rPr lang="es-ES_tradnl" dirty="0" smtClean="0">
              <a:solidFill>
                <a:srgbClr val="C00000"/>
              </a:solidFill>
            </a:rPr>
            <a:t>Oraciones</a:t>
          </a:r>
          <a:r>
            <a:rPr lang="es-ES_tradnl" dirty="0" smtClean="0">
              <a:solidFill>
                <a:schemeClr val="bg2"/>
              </a:solidFill>
            </a:rPr>
            <a:t> del sacerdote para prepararse a la Misa y </a:t>
          </a:r>
          <a:br>
            <a:rPr lang="es-ES_tradnl" dirty="0" smtClean="0">
              <a:solidFill>
                <a:schemeClr val="bg2"/>
              </a:solidFill>
            </a:rPr>
          </a:br>
          <a:r>
            <a:rPr lang="es-ES_tradnl" dirty="0" smtClean="0">
              <a:solidFill>
                <a:schemeClr val="bg2"/>
              </a:solidFill>
            </a:rPr>
            <a:t>para dar gracias después de ella. </a:t>
          </a:r>
          <a:endParaRPr lang="es-MX" dirty="0">
            <a:solidFill>
              <a:schemeClr val="bg2"/>
            </a:solidFill>
          </a:endParaRPr>
        </a:p>
      </dgm:t>
    </dgm:pt>
    <dgm:pt modelId="{F83007C5-33D9-48F2-81C0-1DBAABFD5A8E}" type="parTrans" cxnId="{32A75219-C555-4AD3-A23F-7E70652E0BEB}">
      <dgm:prSet/>
      <dgm:spPr/>
      <dgm:t>
        <a:bodyPr/>
        <a:lstStyle/>
        <a:p>
          <a:endParaRPr lang="es-MX"/>
        </a:p>
      </dgm:t>
    </dgm:pt>
    <dgm:pt modelId="{1CF4AF6C-3911-4A65-A98B-273C2D46B221}" type="sibTrans" cxnId="{32A75219-C555-4AD3-A23F-7E70652E0BEB}">
      <dgm:prSet/>
      <dgm:spPr/>
      <dgm:t>
        <a:bodyPr/>
        <a:lstStyle/>
        <a:p>
          <a:endParaRPr lang="es-MX"/>
        </a:p>
      </dgm:t>
    </dgm:pt>
    <dgm:pt modelId="{688D345F-DE1E-4C0A-90BD-837C08BB076D}" type="pres">
      <dgm:prSet presAssocID="{06E40D94-2B10-4194-93C7-5D29F7161E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B9EDBC-7773-476A-A5B1-47183DAA58F4}" type="pres">
      <dgm:prSet presAssocID="{AD63B996-CC07-477D-A400-0FA6A2E1879B}" presName="comp" presStyleCnt="0"/>
      <dgm:spPr/>
    </dgm:pt>
    <dgm:pt modelId="{11C691D2-35E5-4F9A-8C46-6BDFFA8BD1FC}" type="pres">
      <dgm:prSet presAssocID="{AD63B996-CC07-477D-A400-0FA6A2E1879B}" presName="box" presStyleLbl="node1" presStyleIdx="0" presStyleCnt="1"/>
      <dgm:spPr/>
      <dgm:t>
        <a:bodyPr/>
        <a:lstStyle/>
        <a:p>
          <a:endParaRPr lang="es-MX"/>
        </a:p>
      </dgm:t>
    </dgm:pt>
    <dgm:pt modelId="{4336F23D-78F1-4C7B-B78B-D6C4F0CB29C5}" type="pres">
      <dgm:prSet presAssocID="{AD63B996-CC07-477D-A400-0FA6A2E1879B}" presName="img" presStyleLbl="fgImgPlace1" presStyleIdx="0" presStyleCnt="1" custScaleY="381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FF488CF-B4F8-4ADA-9BD1-2BFF9C7E5E50}" type="pres">
      <dgm:prSet presAssocID="{AD63B996-CC07-477D-A400-0FA6A2E1879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2A75219-C555-4AD3-A23F-7E70652E0BEB}" srcId="{06E40D94-2B10-4194-93C7-5D29F7161EF7}" destId="{AD63B996-CC07-477D-A400-0FA6A2E1879B}" srcOrd="0" destOrd="0" parTransId="{F83007C5-33D9-48F2-81C0-1DBAABFD5A8E}" sibTransId="{1CF4AF6C-3911-4A65-A98B-273C2D46B221}"/>
    <dgm:cxn modelId="{F3237EC8-0BEB-433A-A4B7-83436A6224F6}" type="presOf" srcId="{AD63B996-CC07-477D-A400-0FA6A2E1879B}" destId="{11C691D2-35E5-4F9A-8C46-6BDFFA8BD1FC}" srcOrd="0" destOrd="0" presId="urn:microsoft.com/office/officeart/2005/8/layout/vList4"/>
    <dgm:cxn modelId="{6F52EC4F-3584-4CEB-8A7C-0184C80E3622}" type="presOf" srcId="{AD63B996-CC07-477D-A400-0FA6A2E1879B}" destId="{3FF488CF-B4F8-4ADA-9BD1-2BFF9C7E5E50}" srcOrd="1" destOrd="0" presId="urn:microsoft.com/office/officeart/2005/8/layout/vList4"/>
    <dgm:cxn modelId="{3DDE8BCD-D658-4629-AFFA-E241A9A391C5}" type="presOf" srcId="{06E40D94-2B10-4194-93C7-5D29F7161EF7}" destId="{688D345F-DE1E-4C0A-90BD-837C08BB076D}" srcOrd="0" destOrd="0" presId="urn:microsoft.com/office/officeart/2005/8/layout/vList4"/>
    <dgm:cxn modelId="{8BB9BE0C-A87B-4EF5-8D04-642991B124AD}" type="presParOf" srcId="{688D345F-DE1E-4C0A-90BD-837C08BB076D}" destId="{2CB9EDBC-7773-476A-A5B1-47183DAA58F4}" srcOrd="0" destOrd="0" presId="urn:microsoft.com/office/officeart/2005/8/layout/vList4"/>
    <dgm:cxn modelId="{7A29CF3D-CC2A-4F67-ABD8-B14F6CBE35AF}" type="presParOf" srcId="{2CB9EDBC-7773-476A-A5B1-47183DAA58F4}" destId="{11C691D2-35E5-4F9A-8C46-6BDFFA8BD1FC}" srcOrd="0" destOrd="0" presId="urn:microsoft.com/office/officeart/2005/8/layout/vList4"/>
    <dgm:cxn modelId="{205DA8B9-0620-46C6-9775-B13DAEA39F13}" type="presParOf" srcId="{2CB9EDBC-7773-476A-A5B1-47183DAA58F4}" destId="{4336F23D-78F1-4C7B-B78B-D6C4F0CB29C5}" srcOrd="1" destOrd="0" presId="urn:microsoft.com/office/officeart/2005/8/layout/vList4"/>
    <dgm:cxn modelId="{DEFFC26E-ACE6-48BD-9566-6664CA9233DF}" type="presParOf" srcId="{2CB9EDBC-7773-476A-A5B1-47183DAA58F4}" destId="{3FF488CF-B4F8-4ADA-9BD1-2BFF9C7E5E5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6E40D94-2B10-4194-93C7-5D29F7161EF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7D72974-565C-4F0D-B63C-26C15FC8C720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4. </a:t>
          </a:r>
          <a:r>
            <a:rPr lang="es-MX" dirty="0" smtClean="0">
              <a:solidFill>
                <a:srgbClr val="C00000"/>
              </a:solidFill>
            </a:rPr>
            <a:t>COMISIÓN HACE OBSERVACIONES </a:t>
          </a:r>
          <a:r>
            <a:rPr lang="es-MX" dirty="0" smtClean="0">
              <a:solidFill>
                <a:schemeClr val="bg2"/>
              </a:solidFill>
            </a:rPr>
            <a:t>QUE INCLUYERON LOS OBISPOS.</a:t>
          </a:r>
          <a:endParaRPr lang="es-MX" dirty="0">
            <a:solidFill>
              <a:schemeClr val="bg2"/>
            </a:solidFill>
          </a:endParaRPr>
        </a:p>
      </dgm:t>
    </dgm:pt>
    <dgm:pt modelId="{279DE26F-888C-4117-A0EC-1CEE95C683A9}" type="parTrans" cxnId="{236F4FF2-3632-4136-9CFE-5C33A7571F4E}">
      <dgm:prSet/>
      <dgm:spPr/>
      <dgm:t>
        <a:bodyPr/>
        <a:lstStyle/>
        <a:p>
          <a:endParaRPr lang="es-MX"/>
        </a:p>
      </dgm:t>
    </dgm:pt>
    <dgm:pt modelId="{6B958A56-4A59-4FF7-BCA7-A95E040660EF}" type="sibTrans" cxnId="{236F4FF2-3632-4136-9CFE-5C33A7571F4E}">
      <dgm:prSet/>
      <dgm:spPr/>
      <dgm:t>
        <a:bodyPr/>
        <a:lstStyle/>
        <a:p>
          <a:endParaRPr lang="es-MX"/>
        </a:p>
      </dgm:t>
    </dgm:pt>
    <dgm:pt modelId="{1CFFA432-EC71-4218-8899-B0F29D0D9F6A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5. </a:t>
          </a:r>
          <a:r>
            <a:rPr lang="es-MX" dirty="0" smtClean="0">
              <a:solidFill>
                <a:srgbClr val="C00000"/>
              </a:solidFill>
            </a:rPr>
            <a:t>PRIMERA REVISIÓN A TÍTULO PERSONAL DE MONS. JUAN MANUEL SIERRA </a:t>
          </a:r>
          <a:r>
            <a:rPr lang="es-MX" dirty="0" smtClean="0">
              <a:solidFill>
                <a:schemeClr val="bg2"/>
              </a:solidFill>
            </a:rPr>
            <a:t>POR SOLICITUD DE LA CEMPL.</a:t>
          </a:r>
          <a:endParaRPr lang="es-MX" dirty="0">
            <a:solidFill>
              <a:schemeClr val="bg2"/>
            </a:solidFill>
          </a:endParaRPr>
        </a:p>
      </dgm:t>
    </dgm:pt>
    <dgm:pt modelId="{EB4DC4A1-FFDF-4BA0-B59D-ADDCC904C428}" type="parTrans" cxnId="{5124CCDC-2548-462A-A73B-9C6CC9EA43F4}">
      <dgm:prSet/>
      <dgm:spPr/>
      <dgm:t>
        <a:bodyPr/>
        <a:lstStyle/>
        <a:p>
          <a:endParaRPr lang="es-MX"/>
        </a:p>
      </dgm:t>
    </dgm:pt>
    <dgm:pt modelId="{CB114BC1-D172-40A8-A15F-F3266D020F10}" type="sibTrans" cxnId="{5124CCDC-2548-462A-A73B-9C6CC9EA43F4}">
      <dgm:prSet/>
      <dgm:spPr/>
      <dgm:t>
        <a:bodyPr/>
        <a:lstStyle/>
        <a:p>
          <a:endParaRPr lang="es-MX"/>
        </a:p>
      </dgm:t>
    </dgm:pt>
    <dgm:pt modelId="{9E649EEA-74C8-4A1A-9CDE-05163201E1B4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6. </a:t>
          </a:r>
          <a:r>
            <a:rPr lang="es-MX" dirty="0" smtClean="0">
              <a:solidFill>
                <a:srgbClr val="C00000"/>
              </a:solidFill>
            </a:rPr>
            <a:t>RESPUESTA DE OBSERVACIONES HECHAS A LA PRIMERA REVISIÓN </a:t>
          </a:r>
          <a:r>
            <a:rPr lang="es-MX" dirty="0" smtClean="0">
              <a:solidFill>
                <a:schemeClr val="bg2"/>
              </a:solidFill>
            </a:rPr>
            <a:t>el </a:t>
          </a:r>
          <a:r>
            <a:rPr lang="es-MX" b="1" dirty="0" smtClean="0">
              <a:solidFill>
                <a:srgbClr val="C00000"/>
              </a:solidFill>
            </a:rPr>
            <a:t>12 de Octubre del 2009</a:t>
          </a:r>
          <a:r>
            <a:rPr lang="es-MX" dirty="0" smtClean="0">
              <a:solidFill>
                <a:schemeClr val="bg2"/>
              </a:solidFill>
            </a:rPr>
            <a:t>. De dos carpetas 1y 2 modélicas para seguir el trabajo.</a:t>
          </a:r>
          <a:endParaRPr lang="es-MX" dirty="0">
            <a:solidFill>
              <a:schemeClr val="bg2"/>
            </a:solidFill>
          </a:endParaRPr>
        </a:p>
      </dgm:t>
    </dgm:pt>
    <dgm:pt modelId="{6515DED6-062F-40F7-8F33-9B7B42D7AB7A}" type="parTrans" cxnId="{6335873B-B077-4D63-ADE1-2EC60DF2DAB5}">
      <dgm:prSet/>
      <dgm:spPr/>
      <dgm:t>
        <a:bodyPr/>
        <a:lstStyle/>
        <a:p>
          <a:endParaRPr lang="es-MX"/>
        </a:p>
      </dgm:t>
    </dgm:pt>
    <dgm:pt modelId="{3D2C414F-3EEF-4D95-BB0F-E96346FBCD03}" type="sibTrans" cxnId="{6335873B-B077-4D63-ADE1-2EC60DF2DAB5}">
      <dgm:prSet/>
      <dgm:spPr/>
      <dgm:t>
        <a:bodyPr/>
        <a:lstStyle/>
        <a:p>
          <a:endParaRPr lang="es-MX"/>
        </a:p>
      </dgm:t>
    </dgm:pt>
    <dgm:pt modelId="{688D345F-DE1E-4C0A-90BD-837C08BB076D}" type="pres">
      <dgm:prSet presAssocID="{06E40D94-2B10-4194-93C7-5D29F7161E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09AC002-1FD4-451F-8C93-B65090C83503}" type="pres">
      <dgm:prSet presAssocID="{17D72974-565C-4F0D-B63C-26C15FC8C720}" presName="comp" presStyleCnt="0"/>
      <dgm:spPr/>
    </dgm:pt>
    <dgm:pt modelId="{461ED038-2CE2-4D68-92DE-A784C827EF66}" type="pres">
      <dgm:prSet presAssocID="{17D72974-565C-4F0D-B63C-26C15FC8C720}" presName="box" presStyleLbl="node1" presStyleIdx="0" presStyleCnt="3"/>
      <dgm:spPr/>
      <dgm:t>
        <a:bodyPr/>
        <a:lstStyle/>
        <a:p>
          <a:endParaRPr lang="es-MX"/>
        </a:p>
      </dgm:t>
    </dgm:pt>
    <dgm:pt modelId="{AF7EF320-836B-4CFE-9109-258293CBB0A8}" type="pres">
      <dgm:prSet presAssocID="{17D72974-565C-4F0D-B63C-26C15FC8C72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FB8B329-91C7-4C48-B1C0-9E56E1E55D33}" type="pres">
      <dgm:prSet presAssocID="{17D72974-565C-4F0D-B63C-26C15FC8C7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6EFC33-1971-4657-BF5E-BEE4E44F7A1D}" type="pres">
      <dgm:prSet presAssocID="{6B958A56-4A59-4FF7-BCA7-A95E040660EF}" presName="spacer" presStyleCnt="0"/>
      <dgm:spPr/>
    </dgm:pt>
    <dgm:pt modelId="{92BE7CFA-6CC0-4032-B8C0-2F1D3D95AF9F}" type="pres">
      <dgm:prSet presAssocID="{1CFFA432-EC71-4218-8899-B0F29D0D9F6A}" presName="comp" presStyleCnt="0"/>
      <dgm:spPr/>
    </dgm:pt>
    <dgm:pt modelId="{75BC5A37-5DA5-4079-A0A6-96A173542B00}" type="pres">
      <dgm:prSet presAssocID="{1CFFA432-EC71-4218-8899-B0F29D0D9F6A}" presName="box" presStyleLbl="node1" presStyleIdx="1" presStyleCnt="3"/>
      <dgm:spPr/>
      <dgm:t>
        <a:bodyPr/>
        <a:lstStyle/>
        <a:p>
          <a:endParaRPr lang="es-MX"/>
        </a:p>
      </dgm:t>
    </dgm:pt>
    <dgm:pt modelId="{4CF5BE40-04AE-4D72-ACF9-D50FE3E4E5FA}" type="pres">
      <dgm:prSet presAssocID="{1CFFA432-EC71-4218-8899-B0F29D0D9F6A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338F3EC-1347-4D8C-88B5-D1BCAB4B7426}" type="pres">
      <dgm:prSet presAssocID="{1CFFA432-EC71-4218-8899-B0F29D0D9F6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5212FE-76E4-4E44-ABA4-A5B7D6C2F0A5}" type="pres">
      <dgm:prSet presAssocID="{CB114BC1-D172-40A8-A15F-F3266D020F10}" presName="spacer" presStyleCnt="0"/>
      <dgm:spPr/>
    </dgm:pt>
    <dgm:pt modelId="{2B14CA28-83A0-4F18-89FC-7678B56B5FA6}" type="pres">
      <dgm:prSet presAssocID="{9E649EEA-74C8-4A1A-9CDE-05163201E1B4}" presName="comp" presStyleCnt="0"/>
      <dgm:spPr/>
    </dgm:pt>
    <dgm:pt modelId="{B415A254-1E96-4F73-9FEE-D0EDF23724FC}" type="pres">
      <dgm:prSet presAssocID="{9E649EEA-74C8-4A1A-9CDE-05163201E1B4}" presName="box" presStyleLbl="node1" presStyleIdx="2" presStyleCnt="3"/>
      <dgm:spPr/>
      <dgm:t>
        <a:bodyPr/>
        <a:lstStyle/>
        <a:p>
          <a:endParaRPr lang="es-MX"/>
        </a:p>
      </dgm:t>
    </dgm:pt>
    <dgm:pt modelId="{FAC5CE03-42C2-482A-959E-DA3A5D43C6A6}" type="pres">
      <dgm:prSet presAssocID="{9E649EEA-74C8-4A1A-9CDE-05163201E1B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86434BB-ED5B-4CC3-8A71-F56E5C8FE0FA}" type="pres">
      <dgm:prSet presAssocID="{9E649EEA-74C8-4A1A-9CDE-05163201E1B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5883038-BDD0-45FF-8BF2-9B6AD7E23F9E}" type="presOf" srcId="{9E649EEA-74C8-4A1A-9CDE-05163201E1B4}" destId="{686434BB-ED5B-4CC3-8A71-F56E5C8FE0FA}" srcOrd="1" destOrd="0" presId="urn:microsoft.com/office/officeart/2005/8/layout/vList4"/>
    <dgm:cxn modelId="{287502A5-B86B-4DB0-A343-D24A9BE6927E}" type="presOf" srcId="{9E649EEA-74C8-4A1A-9CDE-05163201E1B4}" destId="{B415A254-1E96-4F73-9FEE-D0EDF23724FC}" srcOrd="0" destOrd="0" presId="urn:microsoft.com/office/officeart/2005/8/layout/vList4"/>
    <dgm:cxn modelId="{C8AD2EC2-3248-4A1C-970E-701DAE7EF3BF}" type="presOf" srcId="{1CFFA432-EC71-4218-8899-B0F29D0D9F6A}" destId="{75BC5A37-5DA5-4079-A0A6-96A173542B00}" srcOrd="0" destOrd="0" presId="urn:microsoft.com/office/officeart/2005/8/layout/vList4"/>
    <dgm:cxn modelId="{D2B6615D-5A7C-4B40-B8CB-FECA36204116}" type="presOf" srcId="{06E40D94-2B10-4194-93C7-5D29F7161EF7}" destId="{688D345F-DE1E-4C0A-90BD-837C08BB076D}" srcOrd="0" destOrd="0" presId="urn:microsoft.com/office/officeart/2005/8/layout/vList4"/>
    <dgm:cxn modelId="{DD735379-2AD4-4B81-A70B-FFBE7BA16518}" type="presOf" srcId="{17D72974-565C-4F0D-B63C-26C15FC8C720}" destId="{461ED038-2CE2-4D68-92DE-A784C827EF66}" srcOrd="0" destOrd="0" presId="urn:microsoft.com/office/officeart/2005/8/layout/vList4"/>
    <dgm:cxn modelId="{6335873B-B077-4D63-ADE1-2EC60DF2DAB5}" srcId="{06E40D94-2B10-4194-93C7-5D29F7161EF7}" destId="{9E649EEA-74C8-4A1A-9CDE-05163201E1B4}" srcOrd="2" destOrd="0" parTransId="{6515DED6-062F-40F7-8F33-9B7B42D7AB7A}" sibTransId="{3D2C414F-3EEF-4D95-BB0F-E96346FBCD03}"/>
    <dgm:cxn modelId="{236F4FF2-3632-4136-9CFE-5C33A7571F4E}" srcId="{06E40D94-2B10-4194-93C7-5D29F7161EF7}" destId="{17D72974-565C-4F0D-B63C-26C15FC8C720}" srcOrd="0" destOrd="0" parTransId="{279DE26F-888C-4117-A0EC-1CEE95C683A9}" sibTransId="{6B958A56-4A59-4FF7-BCA7-A95E040660EF}"/>
    <dgm:cxn modelId="{26390475-E16F-49A9-B521-DB9BF62D29DA}" type="presOf" srcId="{17D72974-565C-4F0D-B63C-26C15FC8C720}" destId="{4FB8B329-91C7-4C48-B1C0-9E56E1E55D33}" srcOrd="1" destOrd="0" presId="urn:microsoft.com/office/officeart/2005/8/layout/vList4"/>
    <dgm:cxn modelId="{78D2E710-ABE2-4A71-95D2-1DA9F8B58526}" type="presOf" srcId="{1CFFA432-EC71-4218-8899-B0F29D0D9F6A}" destId="{C338F3EC-1347-4D8C-88B5-D1BCAB4B7426}" srcOrd="1" destOrd="0" presId="urn:microsoft.com/office/officeart/2005/8/layout/vList4"/>
    <dgm:cxn modelId="{5124CCDC-2548-462A-A73B-9C6CC9EA43F4}" srcId="{06E40D94-2B10-4194-93C7-5D29F7161EF7}" destId="{1CFFA432-EC71-4218-8899-B0F29D0D9F6A}" srcOrd="1" destOrd="0" parTransId="{EB4DC4A1-FFDF-4BA0-B59D-ADDCC904C428}" sibTransId="{CB114BC1-D172-40A8-A15F-F3266D020F10}"/>
    <dgm:cxn modelId="{D2AAA034-9493-46BE-A73C-041C2E761AE5}" type="presParOf" srcId="{688D345F-DE1E-4C0A-90BD-837C08BB076D}" destId="{309AC002-1FD4-451F-8C93-B65090C83503}" srcOrd="0" destOrd="0" presId="urn:microsoft.com/office/officeart/2005/8/layout/vList4"/>
    <dgm:cxn modelId="{A558912F-867B-4EAC-9AF7-82A16F517271}" type="presParOf" srcId="{309AC002-1FD4-451F-8C93-B65090C83503}" destId="{461ED038-2CE2-4D68-92DE-A784C827EF66}" srcOrd="0" destOrd="0" presId="urn:microsoft.com/office/officeart/2005/8/layout/vList4"/>
    <dgm:cxn modelId="{B5E32E29-989E-4D15-BFFF-A94EDAFB8030}" type="presParOf" srcId="{309AC002-1FD4-451F-8C93-B65090C83503}" destId="{AF7EF320-836B-4CFE-9109-258293CBB0A8}" srcOrd="1" destOrd="0" presId="urn:microsoft.com/office/officeart/2005/8/layout/vList4"/>
    <dgm:cxn modelId="{3A658F74-28B9-4AD7-B9FE-D7DC6632B766}" type="presParOf" srcId="{309AC002-1FD4-451F-8C93-B65090C83503}" destId="{4FB8B329-91C7-4C48-B1C0-9E56E1E55D33}" srcOrd="2" destOrd="0" presId="urn:microsoft.com/office/officeart/2005/8/layout/vList4"/>
    <dgm:cxn modelId="{7D57A85F-D491-42F3-B84B-6DF07CA28A9A}" type="presParOf" srcId="{688D345F-DE1E-4C0A-90BD-837C08BB076D}" destId="{D46EFC33-1971-4657-BF5E-BEE4E44F7A1D}" srcOrd="1" destOrd="0" presId="urn:microsoft.com/office/officeart/2005/8/layout/vList4"/>
    <dgm:cxn modelId="{086EB354-8BAE-4E94-BCA1-1D90BACB34DF}" type="presParOf" srcId="{688D345F-DE1E-4C0A-90BD-837C08BB076D}" destId="{92BE7CFA-6CC0-4032-B8C0-2F1D3D95AF9F}" srcOrd="2" destOrd="0" presId="urn:microsoft.com/office/officeart/2005/8/layout/vList4"/>
    <dgm:cxn modelId="{902BF021-19D1-4E8D-ADE7-39F78EC5E0E9}" type="presParOf" srcId="{92BE7CFA-6CC0-4032-B8C0-2F1D3D95AF9F}" destId="{75BC5A37-5DA5-4079-A0A6-96A173542B00}" srcOrd="0" destOrd="0" presId="urn:microsoft.com/office/officeart/2005/8/layout/vList4"/>
    <dgm:cxn modelId="{D2FBA573-CFBB-4BFC-8B60-0622130B9B87}" type="presParOf" srcId="{92BE7CFA-6CC0-4032-B8C0-2F1D3D95AF9F}" destId="{4CF5BE40-04AE-4D72-ACF9-D50FE3E4E5FA}" srcOrd="1" destOrd="0" presId="urn:microsoft.com/office/officeart/2005/8/layout/vList4"/>
    <dgm:cxn modelId="{DD6E0C64-05D7-4E85-8DF5-EAB27B55E5DD}" type="presParOf" srcId="{92BE7CFA-6CC0-4032-B8C0-2F1D3D95AF9F}" destId="{C338F3EC-1347-4D8C-88B5-D1BCAB4B7426}" srcOrd="2" destOrd="0" presId="urn:microsoft.com/office/officeart/2005/8/layout/vList4"/>
    <dgm:cxn modelId="{62C96CF0-9F7E-45BF-8739-A25452965940}" type="presParOf" srcId="{688D345F-DE1E-4C0A-90BD-837C08BB076D}" destId="{AB5212FE-76E4-4E44-ABA4-A5B7D6C2F0A5}" srcOrd="3" destOrd="0" presId="urn:microsoft.com/office/officeart/2005/8/layout/vList4"/>
    <dgm:cxn modelId="{028C126E-28F8-4958-8235-1D664F50879D}" type="presParOf" srcId="{688D345F-DE1E-4C0A-90BD-837C08BB076D}" destId="{2B14CA28-83A0-4F18-89FC-7678B56B5FA6}" srcOrd="4" destOrd="0" presId="urn:microsoft.com/office/officeart/2005/8/layout/vList4"/>
    <dgm:cxn modelId="{EA6B7552-8EA2-4B48-BC95-4ECA086DBF45}" type="presParOf" srcId="{2B14CA28-83A0-4F18-89FC-7678B56B5FA6}" destId="{B415A254-1E96-4F73-9FEE-D0EDF23724FC}" srcOrd="0" destOrd="0" presId="urn:microsoft.com/office/officeart/2005/8/layout/vList4"/>
    <dgm:cxn modelId="{3572F451-579F-4CA1-955A-B8A9452E7450}" type="presParOf" srcId="{2B14CA28-83A0-4F18-89FC-7678B56B5FA6}" destId="{FAC5CE03-42C2-482A-959E-DA3A5D43C6A6}" srcOrd="1" destOrd="0" presId="urn:microsoft.com/office/officeart/2005/8/layout/vList4"/>
    <dgm:cxn modelId="{8E697BEE-DF72-4625-AC9A-8193D9F1321B}" type="presParOf" srcId="{2B14CA28-83A0-4F18-89FC-7678B56B5FA6}" destId="{686434BB-ED5B-4CC3-8A71-F56E5C8FE0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D265F7-087D-47F7-89E2-15E82782243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E08B851-B711-4FC8-8F61-AC5F2F3937E5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>
              <a:latin typeface="Times New Roman" pitchFamily="18" charset="0"/>
              <a:cs typeface="Times New Roman" pitchFamily="18" charset="0"/>
            </a:rPr>
            <a:t>2.  Su importancia</a:t>
          </a:r>
          <a:endParaRPr lang="es-MX" dirty="0">
            <a:latin typeface="Times New Roman" pitchFamily="18" charset="0"/>
            <a:cs typeface="Times New Roman" pitchFamily="18" charset="0"/>
          </a:endParaRPr>
        </a:p>
      </dgm:t>
    </dgm:pt>
    <dgm:pt modelId="{DB30BDBA-C295-402A-8661-1E17FDC81A04}" type="parTrans" cxnId="{58232EEB-7857-42CE-8DE3-3184E1039F4C}">
      <dgm:prSet/>
      <dgm:spPr/>
      <dgm:t>
        <a:bodyPr/>
        <a:lstStyle/>
        <a:p>
          <a:endParaRPr lang="es-MX"/>
        </a:p>
      </dgm:t>
    </dgm:pt>
    <dgm:pt modelId="{E048B97B-2024-4053-9673-8ABF45B40C83}" type="sibTrans" cxnId="{58232EEB-7857-42CE-8DE3-3184E1039F4C}">
      <dgm:prSet/>
      <dgm:spPr/>
      <dgm:t>
        <a:bodyPr/>
        <a:lstStyle/>
        <a:p>
          <a:endParaRPr lang="es-MX"/>
        </a:p>
      </dgm:t>
    </dgm:pt>
    <dgm:pt modelId="{364C3421-81C8-42A3-80F1-DBBD23F00EC8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>
              <a:latin typeface="Times New Roman" pitchFamily="18" charset="0"/>
              <a:cs typeface="Times New Roman" pitchFamily="18" charset="0"/>
            </a:rPr>
            <a:t>3. Su función</a:t>
          </a:r>
          <a:endParaRPr lang="es-MX" dirty="0">
            <a:latin typeface="Times New Roman" pitchFamily="18" charset="0"/>
            <a:cs typeface="Times New Roman" pitchFamily="18" charset="0"/>
          </a:endParaRPr>
        </a:p>
      </dgm:t>
    </dgm:pt>
    <dgm:pt modelId="{D6EEF4C5-93DC-4CCB-A496-25AB05D813E3}" type="parTrans" cxnId="{788D5C40-BF23-4CA9-9D44-BAFCA8780043}">
      <dgm:prSet/>
      <dgm:spPr/>
      <dgm:t>
        <a:bodyPr/>
        <a:lstStyle/>
        <a:p>
          <a:endParaRPr lang="es-MX"/>
        </a:p>
      </dgm:t>
    </dgm:pt>
    <dgm:pt modelId="{45967C2F-A01F-4CE6-913D-502F74A773FF}" type="sibTrans" cxnId="{788D5C40-BF23-4CA9-9D44-BAFCA8780043}">
      <dgm:prSet/>
      <dgm:spPr/>
      <dgm:t>
        <a:bodyPr/>
        <a:lstStyle/>
        <a:p>
          <a:endParaRPr lang="es-MX"/>
        </a:p>
      </dgm:t>
    </dgm:pt>
    <dgm:pt modelId="{2DEED971-C290-4720-AF95-203C83B36E7A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>
              <a:latin typeface="Times New Roman" pitchFamily="18" charset="0"/>
              <a:cs typeface="Times New Roman" pitchFamily="18" charset="0"/>
            </a:rPr>
            <a:t>4. Criterios para su uso</a:t>
          </a:r>
          <a:endParaRPr lang="es-MX" dirty="0">
            <a:latin typeface="Times New Roman" pitchFamily="18" charset="0"/>
            <a:cs typeface="Times New Roman" pitchFamily="18" charset="0"/>
          </a:endParaRPr>
        </a:p>
      </dgm:t>
    </dgm:pt>
    <dgm:pt modelId="{A6C243B7-83C5-49C1-83EF-3BD7AE548028}" type="parTrans" cxnId="{5D7B08C1-06C2-48D2-885A-5C64052E9BE7}">
      <dgm:prSet/>
      <dgm:spPr/>
      <dgm:t>
        <a:bodyPr/>
        <a:lstStyle/>
        <a:p>
          <a:endParaRPr lang="es-MX"/>
        </a:p>
      </dgm:t>
    </dgm:pt>
    <dgm:pt modelId="{074288D9-7EB7-4C86-B8C6-11B4344EC828}" type="sibTrans" cxnId="{5D7B08C1-06C2-48D2-885A-5C64052E9BE7}">
      <dgm:prSet/>
      <dgm:spPr/>
      <dgm:t>
        <a:bodyPr/>
        <a:lstStyle/>
        <a:p>
          <a:endParaRPr lang="es-MX"/>
        </a:p>
      </dgm:t>
    </dgm:pt>
    <dgm:pt modelId="{6C507DF4-5B68-48B7-9627-C26FA1AFCA80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>
              <a:latin typeface="Times New Roman" pitchFamily="18" charset="0"/>
              <a:cs typeface="Times New Roman" pitchFamily="18" charset="0"/>
            </a:rPr>
            <a:t>1.¿Qué es un libro litúrgico?</a:t>
          </a:r>
          <a:endParaRPr lang="es-MX" dirty="0">
            <a:latin typeface="Times New Roman" pitchFamily="18" charset="0"/>
            <a:cs typeface="Times New Roman" pitchFamily="18" charset="0"/>
          </a:endParaRPr>
        </a:p>
      </dgm:t>
    </dgm:pt>
    <dgm:pt modelId="{997ED47D-D190-4E36-BCA7-6E5AACE6594B}" type="parTrans" cxnId="{88EBB2C2-C0D0-4F7F-B5E6-65FA9452F8CA}">
      <dgm:prSet/>
      <dgm:spPr/>
      <dgm:t>
        <a:bodyPr/>
        <a:lstStyle/>
        <a:p>
          <a:endParaRPr lang="es-MX"/>
        </a:p>
      </dgm:t>
    </dgm:pt>
    <dgm:pt modelId="{AECC465F-8FFC-4F87-98CA-856E02D044B1}" type="sibTrans" cxnId="{88EBB2C2-C0D0-4F7F-B5E6-65FA9452F8CA}">
      <dgm:prSet/>
      <dgm:spPr/>
      <dgm:t>
        <a:bodyPr/>
        <a:lstStyle/>
        <a:p>
          <a:endParaRPr lang="es-MX"/>
        </a:p>
      </dgm:t>
    </dgm:pt>
    <dgm:pt modelId="{92A0E2F1-84E6-4A51-843C-A555F07E15D3}" type="pres">
      <dgm:prSet presAssocID="{38D265F7-087D-47F7-89E2-15E82782243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F88CF1E-A552-474E-B40E-BBB704AD2A4A}" type="pres">
      <dgm:prSet presAssocID="{6C507DF4-5B68-48B7-9627-C26FA1AFCA80}" presName="comp" presStyleCnt="0"/>
      <dgm:spPr/>
    </dgm:pt>
    <dgm:pt modelId="{501E5D5E-02CF-48DC-9E9D-29B36407F0AE}" type="pres">
      <dgm:prSet presAssocID="{6C507DF4-5B68-48B7-9627-C26FA1AFCA80}" presName="box" presStyleLbl="node1" presStyleIdx="0" presStyleCnt="4"/>
      <dgm:spPr/>
      <dgm:t>
        <a:bodyPr/>
        <a:lstStyle/>
        <a:p>
          <a:endParaRPr lang="es-MX"/>
        </a:p>
      </dgm:t>
    </dgm:pt>
    <dgm:pt modelId="{B02EB55D-176E-432B-9B76-C3AE47D3A572}" type="pres">
      <dgm:prSet presAssocID="{6C507DF4-5B68-48B7-9627-C26FA1AFCA80}" presName="img" presStyleLbl="fgImgPlace1" presStyleIdx="0" presStyleCnt="4"/>
      <dgm:spPr/>
    </dgm:pt>
    <dgm:pt modelId="{C7D3850E-204E-4A53-8B50-676DAA32CC83}" type="pres">
      <dgm:prSet presAssocID="{6C507DF4-5B68-48B7-9627-C26FA1AFCA8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E6B967-9AB3-4ADF-9D11-D055711D89FD}" type="pres">
      <dgm:prSet presAssocID="{AECC465F-8FFC-4F87-98CA-856E02D044B1}" presName="spacer" presStyleCnt="0"/>
      <dgm:spPr/>
    </dgm:pt>
    <dgm:pt modelId="{A52BB874-B88E-49C2-AEB0-51071CEE256E}" type="pres">
      <dgm:prSet presAssocID="{2E08B851-B711-4FC8-8F61-AC5F2F3937E5}" presName="comp" presStyleCnt="0"/>
      <dgm:spPr/>
    </dgm:pt>
    <dgm:pt modelId="{E596417E-8B9D-4E68-8F5A-37D792A60055}" type="pres">
      <dgm:prSet presAssocID="{2E08B851-B711-4FC8-8F61-AC5F2F3937E5}" presName="box" presStyleLbl="node1" presStyleIdx="1" presStyleCnt="4"/>
      <dgm:spPr/>
      <dgm:t>
        <a:bodyPr/>
        <a:lstStyle/>
        <a:p>
          <a:endParaRPr lang="es-MX"/>
        </a:p>
      </dgm:t>
    </dgm:pt>
    <dgm:pt modelId="{F0F883AC-0355-4B95-BBE4-83B1D29D198C}" type="pres">
      <dgm:prSet presAssocID="{2E08B851-B711-4FC8-8F61-AC5F2F3937E5}" presName="img" presStyleLbl="fgImgPlace1" presStyleIdx="1" presStyleCnt="4"/>
      <dgm:spPr/>
    </dgm:pt>
    <dgm:pt modelId="{5465AAEA-723D-49C7-9C53-2321C616E978}" type="pres">
      <dgm:prSet presAssocID="{2E08B851-B711-4FC8-8F61-AC5F2F3937E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A21679-D600-46A6-B90F-7B09F8177FDD}" type="pres">
      <dgm:prSet presAssocID="{E048B97B-2024-4053-9673-8ABF45B40C83}" presName="spacer" presStyleCnt="0"/>
      <dgm:spPr/>
    </dgm:pt>
    <dgm:pt modelId="{70D76121-9293-40F8-ACDC-D6F9A0B70571}" type="pres">
      <dgm:prSet presAssocID="{364C3421-81C8-42A3-80F1-DBBD23F00EC8}" presName="comp" presStyleCnt="0"/>
      <dgm:spPr/>
    </dgm:pt>
    <dgm:pt modelId="{EF7EFC42-1EB8-4427-B373-68D7EC1B6A59}" type="pres">
      <dgm:prSet presAssocID="{364C3421-81C8-42A3-80F1-DBBD23F00EC8}" presName="box" presStyleLbl="node1" presStyleIdx="2" presStyleCnt="4"/>
      <dgm:spPr/>
      <dgm:t>
        <a:bodyPr/>
        <a:lstStyle/>
        <a:p>
          <a:endParaRPr lang="es-MX"/>
        </a:p>
      </dgm:t>
    </dgm:pt>
    <dgm:pt modelId="{D94B2CC2-C82B-4413-B3B7-FE13B506876E}" type="pres">
      <dgm:prSet presAssocID="{364C3421-81C8-42A3-80F1-DBBD23F00EC8}" presName="img" presStyleLbl="fgImgPlace1" presStyleIdx="2" presStyleCnt="4"/>
      <dgm:spPr/>
    </dgm:pt>
    <dgm:pt modelId="{BBB803E5-E19F-4C4A-A7C1-F771F7F3C94B}" type="pres">
      <dgm:prSet presAssocID="{364C3421-81C8-42A3-80F1-DBBD23F00EC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D4F14F-D3FF-4E24-91BB-79D1FEC70127}" type="pres">
      <dgm:prSet presAssocID="{45967C2F-A01F-4CE6-913D-502F74A773FF}" presName="spacer" presStyleCnt="0"/>
      <dgm:spPr/>
    </dgm:pt>
    <dgm:pt modelId="{7E69C007-0C08-4558-BDFF-C191F73A4A9B}" type="pres">
      <dgm:prSet presAssocID="{2DEED971-C290-4720-AF95-203C83B36E7A}" presName="comp" presStyleCnt="0"/>
      <dgm:spPr/>
    </dgm:pt>
    <dgm:pt modelId="{A2B45A13-35C4-467C-AE57-12CF61D7FB63}" type="pres">
      <dgm:prSet presAssocID="{2DEED971-C290-4720-AF95-203C83B36E7A}" presName="box" presStyleLbl="node1" presStyleIdx="3" presStyleCnt="4"/>
      <dgm:spPr/>
      <dgm:t>
        <a:bodyPr/>
        <a:lstStyle/>
        <a:p>
          <a:endParaRPr lang="es-MX"/>
        </a:p>
      </dgm:t>
    </dgm:pt>
    <dgm:pt modelId="{DA546C74-B6A1-49ED-B2AD-CE8C53BFD0C5}" type="pres">
      <dgm:prSet presAssocID="{2DEED971-C290-4720-AF95-203C83B36E7A}" presName="img" presStyleLbl="fgImgPlace1" presStyleIdx="3" presStyleCnt="4"/>
      <dgm:spPr/>
    </dgm:pt>
    <dgm:pt modelId="{01B02973-4387-486F-B89D-5B192A574E3D}" type="pres">
      <dgm:prSet presAssocID="{2DEED971-C290-4720-AF95-203C83B36E7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88D5C40-BF23-4CA9-9D44-BAFCA8780043}" srcId="{38D265F7-087D-47F7-89E2-15E82782243C}" destId="{364C3421-81C8-42A3-80F1-DBBD23F00EC8}" srcOrd="2" destOrd="0" parTransId="{D6EEF4C5-93DC-4CCB-A496-25AB05D813E3}" sibTransId="{45967C2F-A01F-4CE6-913D-502F74A773FF}"/>
    <dgm:cxn modelId="{0379EF6E-95C5-41C7-B269-8E9797A64FF9}" type="presOf" srcId="{2DEED971-C290-4720-AF95-203C83B36E7A}" destId="{01B02973-4387-486F-B89D-5B192A574E3D}" srcOrd="1" destOrd="0" presId="urn:microsoft.com/office/officeart/2005/8/layout/vList4"/>
    <dgm:cxn modelId="{58232EEB-7857-42CE-8DE3-3184E1039F4C}" srcId="{38D265F7-087D-47F7-89E2-15E82782243C}" destId="{2E08B851-B711-4FC8-8F61-AC5F2F3937E5}" srcOrd="1" destOrd="0" parTransId="{DB30BDBA-C295-402A-8661-1E17FDC81A04}" sibTransId="{E048B97B-2024-4053-9673-8ABF45B40C83}"/>
    <dgm:cxn modelId="{5D7B08C1-06C2-48D2-885A-5C64052E9BE7}" srcId="{38D265F7-087D-47F7-89E2-15E82782243C}" destId="{2DEED971-C290-4720-AF95-203C83B36E7A}" srcOrd="3" destOrd="0" parTransId="{A6C243B7-83C5-49C1-83EF-3BD7AE548028}" sibTransId="{074288D9-7EB7-4C86-B8C6-11B4344EC828}"/>
    <dgm:cxn modelId="{7855F4E2-719D-4241-B7C6-D7600934CC95}" type="presOf" srcId="{6C507DF4-5B68-48B7-9627-C26FA1AFCA80}" destId="{C7D3850E-204E-4A53-8B50-676DAA32CC83}" srcOrd="1" destOrd="0" presId="urn:microsoft.com/office/officeart/2005/8/layout/vList4"/>
    <dgm:cxn modelId="{ECB381D1-C3EB-441F-966C-5541A0D5627E}" type="presOf" srcId="{364C3421-81C8-42A3-80F1-DBBD23F00EC8}" destId="{BBB803E5-E19F-4C4A-A7C1-F771F7F3C94B}" srcOrd="1" destOrd="0" presId="urn:microsoft.com/office/officeart/2005/8/layout/vList4"/>
    <dgm:cxn modelId="{3029CA89-A231-418C-AAD7-325A08BDF5EA}" type="presOf" srcId="{6C507DF4-5B68-48B7-9627-C26FA1AFCA80}" destId="{501E5D5E-02CF-48DC-9E9D-29B36407F0AE}" srcOrd="0" destOrd="0" presId="urn:microsoft.com/office/officeart/2005/8/layout/vList4"/>
    <dgm:cxn modelId="{D515A705-F72E-480A-A206-5F247D1DFEA7}" type="presOf" srcId="{2E08B851-B711-4FC8-8F61-AC5F2F3937E5}" destId="{E596417E-8B9D-4E68-8F5A-37D792A60055}" srcOrd="0" destOrd="0" presId="urn:microsoft.com/office/officeart/2005/8/layout/vList4"/>
    <dgm:cxn modelId="{1C7318E7-4CAA-4D5A-969E-47CC6BC13E05}" type="presOf" srcId="{38D265F7-087D-47F7-89E2-15E82782243C}" destId="{92A0E2F1-84E6-4A51-843C-A555F07E15D3}" srcOrd="0" destOrd="0" presId="urn:microsoft.com/office/officeart/2005/8/layout/vList4"/>
    <dgm:cxn modelId="{4ACB0525-3E43-47C3-A873-01AF674F236A}" type="presOf" srcId="{2E08B851-B711-4FC8-8F61-AC5F2F3937E5}" destId="{5465AAEA-723D-49C7-9C53-2321C616E978}" srcOrd="1" destOrd="0" presId="urn:microsoft.com/office/officeart/2005/8/layout/vList4"/>
    <dgm:cxn modelId="{88EBB2C2-C0D0-4F7F-B5E6-65FA9452F8CA}" srcId="{38D265F7-087D-47F7-89E2-15E82782243C}" destId="{6C507DF4-5B68-48B7-9627-C26FA1AFCA80}" srcOrd="0" destOrd="0" parTransId="{997ED47D-D190-4E36-BCA7-6E5AACE6594B}" sibTransId="{AECC465F-8FFC-4F87-98CA-856E02D044B1}"/>
    <dgm:cxn modelId="{4E10088C-8C4B-4324-B001-2EDF4158BF72}" type="presOf" srcId="{2DEED971-C290-4720-AF95-203C83B36E7A}" destId="{A2B45A13-35C4-467C-AE57-12CF61D7FB63}" srcOrd="0" destOrd="0" presId="urn:microsoft.com/office/officeart/2005/8/layout/vList4"/>
    <dgm:cxn modelId="{B9CD9001-02E7-4285-943B-5A289CCB91FC}" type="presOf" srcId="{364C3421-81C8-42A3-80F1-DBBD23F00EC8}" destId="{EF7EFC42-1EB8-4427-B373-68D7EC1B6A59}" srcOrd="0" destOrd="0" presId="urn:microsoft.com/office/officeart/2005/8/layout/vList4"/>
    <dgm:cxn modelId="{27F7D844-B091-4E4E-99A3-801FE880D4D4}" type="presParOf" srcId="{92A0E2F1-84E6-4A51-843C-A555F07E15D3}" destId="{9F88CF1E-A552-474E-B40E-BBB704AD2A4A}" srcOrd="0" destOrd="0" presId="urn:microsoft.com/office/officeart/2005/8/layout/vList4"/>
    <dgm:cxn modelId="{D1E8446F-4578-451C-8779-EA80F9B830C2}" type="presParOf" srcId="{9F88CF1E-A552-474E-B40E-BBB704AD2A4A}" destId="{501E5D5E-02CF-48DC-9E9D-29B36407F0AE}" srcOrd="0" destOrd="0" presId="urn:microsoft.com/office/officeart/2005/8/layout/vList4"/>
    <dgm:cxn modelId="{C04FE1AF-F398-4197-8DA1-307BB54EF513}" type="presParOf" srcId="{9F88CF1E-A552-474E-B40E-BBB704AD2A4A}" destId="{B02EB55D-176E-432B-9B76-C3AE47D3A572}" srcOrd="1" destOrd="0" presId="urn:microsoft.com/office/officeart/2005/8/layout/vList4"/>
    <dgm:cxn modelId="{F5A4506E-7E3B-47E9-8220-4346C68BB39D}" type="presParOf" srcId="{9F88CF1E-A552-474E-B40E-BBB704AD2A4A}" destId="{C7D3850E-204E-4A53-8B50-676DAA32CC83}" srcOrd="2" destOrd="0" presId="urn:microsoft.com/office/officeart/2005/8/layout/vList4"/>
    <dgm:cxn modelId="{B1B400E6-2356-448F-A85A-6AE1F0B39081}" type="presParOf" srcId="{92A0E2F1-84E6-4A51-843C-A555F07E15D3}" destId="{52E6B967-9AB3-4ADF-9D11-D055711D89FD}" srcOrd="1" destOrd="0" presId="urn:microsoft.com/office/officeart/2005/8/layout/vList4"/>
    <dgm:cxn modelId="{5E835DB5-63ED-4FFC-B5FA-F4A223913DDB}" type="presParOf" srcId="{92A0E2F1-84E6-4A51-843C-A555F07E15D3}" destId="{A52BB874-B88E-49C2-AEB0-51071CEE256E}" srcOrd="2" destOrd="0" presId="urn:microsoft.com/office/officeart/2005/8/layout/vList4"/>
    <dgm:cxn modelId="{CF233FD8-2196-4F7F-B225-57BDE3B7DFB8}" type="presParOf" srcId="{A52BB874-B88E-49C2-AEB0-51071CEE256E}" destId="{E596417E-8B9D-4E68-8F5A-37D792A60055}" srcOrd="0" destOrd="0" presId="urn:microsoft.com/office/officeart/2005/8/layout/vList4"/>
    <dgm:cxn modelId="{B3C5D849-1DC0-4A8D-80F4-34C3897C0F65}" type="presParOf" srcId="{A52BB874-B88E-49C2-AEB0-51071CEE256E}" destId="{F0F883AC-0355-4B95-BBE4-83B1D29D198C}" srcOrd="1" destOrd="0" presId="urn:microsoft.com/office/officeart/2005/8/layout/vList4"/>
    <dgm:cxn modelId="{67251EEC-C27E-4906-9D91-04E1A54FA588}" type="presParOf" srcId="{A52BB874-B88E-49C2-AEB0-51071CEE256E}" destId="{5465AAEA-723D-49C7-9C53-2321C616E978}" srcOrd="2" destOrd="0" presId="urn:microsoft.com/office/officeart/2005/8/layout/vList4"/>
    <dgm:cxn modelId="{E23D9498-9072-48CE-90A4-421946E1303D}" type="presParOf" srcId="{92A0E2F1-84E6-4A51-843C-A555F07E15D3}" destId="{DBA21679-D600-46A6-B90F-7B09F8177FDD}" srcOrd="3" destOrd="0" presId="urn:microsoft.com/office/officeart/2005/8/layout/vList4"/>
    <dgm:cxn modelId="{190A7A86-0373-498A-B129-B4BDD1FB26A4}" type="presParOf" srcId="{92A0E2F1-84E6-4A51-843C-A555F07E15D3}" destId="{70D76121-9293-40F8-ACDC-D6F9A0B70571}" srcOrd="4" destOrd="0" presId="urn:microsoft.com/office/officeart/2005/8/layout/vList4"/>
    <dgm:cxn modelId="{06E13950-E9BC-43EF-B621-C92EEF02B9BD}" type="presParOf" srcId="{70D76121-9293-40F8-ACDC-D6F9A0B70571}" destId="{EF7EFC42-1EB8-4427-B373-68D7EC1B6A59}" srcOrd="0" destOrd="0" presId="urn:microsoft.com/office/officeart/2005/8/layout/vList4"/>
    <dgm:cxn modelId="{3B8EF11A-7884-4B9E-9D33-586389695BC4}" type="presParOf" srcId="{70D76121-9293-40F8-ACDC-D6F9A0B70571}" destId="{D94B2CC2-C82B-4413-B3B7-FE13B506876E}" srcOrd="1" destOrd="0" presId="urn:microsoft.com/office/officeart/2005/8/layout/vList4"/>
    <dgm:cxn modelId="{23E4BF55-F0B0-4276-B704-F7061B30C131}" type="presParOf" srcId="{70D76121-9293-40F8-ACDC-D6F9A0B70571}" destId="{BBB803E5-E19F-4C4A-A7C1-F771F7F3C94B}" srcOrd="2" destOrd="0" presId="urn:microsoft.com/office/officeart/2005/8/layout/vList4"/>
    <dgm:cxn modelId="{7AEE6CDE-B87F-42E5-8C96-700907ABD1A8}" type="presParOf" srcId="{92A0E2F1-84E6-4A51-843C-A555F07E15D3}" destId="{26D4F14F-D3FF-4E24-91BB-79D1FEC70127}" srcOrd="5" destOrd="0" presId="urn:microsoft.com/office/officeart/2005/8/layout/vList4"/>
    <dgm:cxn modelId="{4DE48DC7-7F72-41BA-9C92-AA1D0B502F49}" type="presParOf" srcId="{92A0E2F1-84E6-4A51-843C-A555F07E15D3}" destId="{7E69C007-0C08-4558-BDFF-C191F73A4A9B}" srcOrd="6" destOrd="0" presId="urn:microsoft.com/office/officeart/2005/8/layout/vList4"/>
    <dgm:cxn modelId="{11CA6946-2AE0-427B-A48C-DBD89C08E821}" type="presParOf" srcId="{7E69C007-0C08-4558-BDFF-C191F73A4A9B}" destId="{A2B45A13-35C4-467C-AE57-12CF61D7FB63}" srcOrd="0" destOrd="0" presId="urn:microsoft.com/office/officeart/2005/8/layout/vList4"/>
    <dgm:cxn modelId="{A1CB4F0F-8513-4DBB-9F89-29E24CA5D0FA}" type="presParOf" srcId="{7E69C007-0C08-4558-BDFF-C191F73A4A9B}" destId="{DA546C74-B6A1-49ED-B2AD-CE8C53BFD0C5}" srcOrd="1" destOrd="0" presId="urn:microsoft.com/office/officeart/2005/8/layout/vList4"/>
    <dgm:cxn modelId="{315945BD-B7CA-44D0-B39B-9CED8FC37A6D}" type="presParOf" srcId="{7E69C007-0C08-4558-BDFF-C191F73A4A9B}" destId="{01B02973-4387-486F-B89D-5B192A574E3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6E40D94-2B10-4194-93C7-5D29F7161EF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7D72974-565C-4F0D-B63C-26C15FC8C720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2800" b="1" dirty="0" smtClean="0">
              <a:solidFill>
                <a:srgbClr val="C00000"/>
              </a:solidFill>
            </a:rPr>
            <a:t>7. Nombramiento de Mons. Ricardo </a:t>
          </a:r>
          <a:r>
            <a:rPr lang="es-MX" sz="2800" b="1" dirty="0" err="1" smtClean="0">
              <a:solidFill>
                <a:srgbClr val="C00000"/>
              </a:solidFill>
            </a:rPr>
            <a:t>Guízar</a:t>
          </a:r>
          <a:r>
            <a:rPr lang="es-MX" sz="2800" b="1" dirty="0" smtClean="0">
              <a:solidFill>
                <a:srgbClr val="C00000"/>
              </a:solidFill>
            </a:rPr>
            <a:t> Díaz </a:t>
          </a:r>
          <a:r>
            <a:rPr lang="es-MX" sz="2800" dirty="0" smtClean="0">
              <a:solidFill>
                <a:schemeClr val="bg2"/>
              </a:solidFill>
            </a:rPr>
            <a:t>para continuar la revisión.</a:t>
          </a:r>
          <a:endParaRPr lang="es-MX" sz="2800" dirty="0">
            <a:solidFill>
              <a:schemeClr val="bg2"/>
            </a:solidFill>
          </a:endParaRPr>
        </a:p>
      </dgm:t>
    </dgm:pt>
    <dgm:pt modelId="{279DE26F-888C-4117-A0EC-1CEE95C683A9}" type="parTrans" cxnId="{236F4FF2-3632-4136-9CFE-5C33A7571F4E}">
      <dgm:prSet/>
      <dgm:spPr/>
      <dgm:t>
        <a:bodyPr/>
        <a:lstStyle/>
        <a:p>
          <a:endParaRPr lang="es-MX"/>
        </a:p>
      </dgm:t>
    </dgm:pt>
    <dgm:pt modelId="{6B958A56-4A59-4FF7-BCA7-A95E040660EF}" type="sibTrans" cxnId="{236F4FF2-3632-4136-9CFE-5C33A7571F4E}">
      <dgm:prSet/>
      <dgm:spPr/>
      <dgm:t>
        <a:bodyPr/>
        <a:lstStyle/>
        <a:p>
          <a:endParaRPr lang="es-MX"/>
        </a:p>
      </dgm:t>
    </dgm:pt>
    <dgm:pt modelId="{1CFFA432-EC71-4218-8899-B0F29D0D9F6A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2800" dirty="0" smtClean="0">
              <a:solidFill>
                <a:schemeClr val="bg2"/>
              </a:solidFill>
            </a:rPr>
            <a:t>8. </a:t>
          </a:r>
          <a:r>
            <a:rPr lang="es-MX" sz="2800" b="1" dirty="0" smtClean="0">
              <a:solidFill>
                <a:srgbClr val="C00000"/>
              </a:solidFill>
            </a:rPr>
            <a:t>Informe de la CEMPL al presidente de la CEM </a:t>
          </a:r>
          <a:r>
            <a:rPr lang="es-MX" sz="2800" dirty="0" smtClean="0">
              <a:solidFill>
                <a:schemeClr val="bg2"/>
              </a:solidFill>
            </a:rPr>
            <a:t>sobre las observaciones hechas.</a:t>
          </a:r>
          <a:endParaRPr lang="es-MX" sz="2800" dirty="0">
            <a:solidFill>
              <a:schemeClr val="bg2"/>
            </a:solidFill>
          </a:endParaRPr>
        </a:p>
      </dgm:t>
    </dgm:pt>
    <dgm:pt modelId="{EB4DC4A1-FFDF-4BA0-B59D-ADDCC904C428}" type="parTrans" cxnId="{5124CCDC-2548-462A-A73B-9C6CC9EA43F4}">
      <dgm:prSet/>
      <dgm:spPr/>
      <dgm:t>
        <a:bodyPr/>
        <a:lstStyle/>
        <a:p>
          <a:endParaRPr lang="es-MX"/>
        </a:p>
      </dgm:t>
    </dgm:pt>
    <dgm:pt modelId="{CB114BC1-D172-40A8-A15F-F3266D020F10}" type="sibTrans" cxnId="{5124CCDC-2548-462A-A73B-9C6CC9EA43F4}">
      <dgm:prSet/>
      <dgm:spPr/>
      <dgm:t>
        <a:bodyPr/>
        <a:lstStyle/>
        <a:p>
          <a:endParaRPr lang="es-MX"/>
        </a:p>
      </dgm:t>
    </dgm:pt>
    <dgm:pt modelId="{9E649EEA-74C8-4A1A-9CDE-05163201E1B4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9. </a:t>
          </a:r>
          <a:r>
            <a:rPr lang="es-MX" b="1" dirty="0" smtClean="0">
              <a:solidFill>
                <a:srgbClr val="C00000"/>
              </a:solidFill>
            </a:rPr>
            <a:t>Mons. Carlos </a:t>
          </a:r>
          <a:r>
            <a:rPr lang="es-MX" b="1" dirty="0" err="1" smtClean="0">
              <a:solidFill>
                <a:srgbClr val="C00000"/>
              </a:solidFill>
            </a:rPr>
            <a:t>Aguiar</a:t>
          </a:r>
          <a:r>
            <a:rPr lang="es-MX" b="1" dirty="0" smtClean="0">
              <a:solidFill>
                <a:srgbClr val="C00000"/>
              </a:solidFill>
            </a:rPr>
            <a:t> Retes informa a la Sagrada Congregación y respuesta de la misma por el Cardenal Cañizares el 1 de Marzo del 2010</a:t>
          </a:r>
          <a:r>
            <a:rPr lang="es-MX" dirty="0" smtClean="0">
              <a:solidFill>
                <a:schemeClr val="bg2"/>
              </a:solidFill>
            </a:rPr>
            <a:t> con observaciones sobre la traducción.</a:t>
          </a:r>
          <a:endParaRPr lang="es-MX" dirty="0">
            <a:solidFill>
              <a:schemeClr val="bg2"/>
            </a:solidFill>
          </a:endParaRPr>
        </a:p>
      </dgm:t>
    </dgm:pt>
    <dgm:pt modelId="{6515DED6-062F-40F7-8F33-9B7B42D7AB7A}" type="parTrans" cxnId="{6335873B-B077-4D63-ADE1-2EC60DF2DAB5}">
      <dgm:prSet/>
      <dgm:spPr/>
      <dgm:t>
        <a:bodyPr/>
        <a:lstStyle/>
        <a:p>
          <a:endParaRPr lang="es-MX"/>
        </a:p>
      </dgm:t>
    </dgm:pt>
    <dgm:pt modelId="{3D2C414F-3EEF-4D95-BB0F-E96346FBCD03}" type="sibTrans" cxnId="{6335873B-B077-4D63-ADE1-2EC60DF2DAB5}">
      <dgm:prSet/>
      <dgm:spPr/>
      <dgm:t>
        <a:bodyPr/>
        <a:lstStyle/>
        <a:p>
          <a:endParaRPr lang="es-MX"/>
        </a:p>
      </dgm:t>
    </dgm:pt>
    <dgm:pt modelId="{688D345F-DE1E-4C0A-90BD-837C08BB076D}" type="pres">
      <dgm:prSet presAssocID="{06E40D94-2B10-4194-93C7-5D29F7161E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09AC002-1FD4-451F-8C93-B65090C83503}" type="pres">
      <dgm:prSet presAssocID="{17D72974-565C-4F0D-B63C-26C15FC8C720}" presName="comp" presStyleCnt="0"/>
      <dgm:spPr/>
    </dgm:pt>
    <dgm:pt modelId="{461ED038-2CE2-4D68-92DE-A784C827EF66}" type="pres">
      <dgm:prSet presAssocID="{17D72974-565C-4F0D-B63C-26C15FC8C720}" presName="box" presStyleLbl="node1" presStyleIdx="0" presStyleCnt="3"/>
      <dgm:spPr/>
      <dgm:t>
        <a:bodyPr/>
        <a:lstStyle/>
        <a:p>
          <a:endParaRPr lang="es-MX"/>
        </a:p>
      </dgm:t>
    </dgm:pt>
    <dgm:pt modelId="{AF7EF320-836B-4CFE-9109-258293CBB0A8}" type="pres">
      <dgm:prSet presAssocID="{17D72974-565C-4F0D-B63C-26C15FC8C72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FB8B329-91C7-4C48-B1C0-9E56E1E55D33}" type="pres">
      <dgm:prSet presAssocID="{17D72974-565C-4F0D-B63C-26C15FC8C7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6EFC33-1971-4657-BF5E-BEE4E44F7A1D}" type="pres">
      <dgm:prSet presAssocID="{6B958A56-4A59-4FF7-BCA7-A95E040660EF}" presName="spacer" presStyleCnt="0"/>
      <dgm:spPr/>
    </dgm:pt>
    <dgm:pt modelId="{92BE7CFA-6CC0-4032-B8C0-2F1D3D95AF9F}" type="pres">
      <dgm:prSet presAssocID="{1CFFA432-EC71-4218-8899-B0F29D0D9F6A}" presName="comp" presStyleCnt="0"/>
      <dgm:spPr/>
    </dgm:pt>
    <dgm:pt modelId="{75BC5A37-5DA5-4079-A0A6-96A173542B00}" type="pres">
      <dgm:prSet presAssocID="{1CFFA432-EC71-4218-8899-B0F29D0D9F6A}" presName="box" presStyleLbl="node1" presStyleIdx="1" presStyleCnt="3" custLinFactNeighborY="2000"/>
      <dgm:spPr/>
      <dgm:t>
        <a:bodyPr/>
        <a:lstStyle/>
        <a:p>
          <a:endParaRPr lang="es-MX"/>
        </a:p>
      </dgm:t>
    </dgm:pt>
    <dgm:pt modelId="{4CF5BE40-04AE-4D72-ACF9-D50FE3E4E5FA}" type="pres">
      <dgm:prSet presAssocID="{1CFFA432-EC71-4218-8899-B0F29D0D9F6A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338F3EC-1347-4D8C-88B5-D1BCAB4B7426}" type="pres">
      <dgm:prSet presAssocID="{1CFFA432-EC71-4218-8899-B0F29D0D9F6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5212FE-76E4-4E44-ABA4-A5B7D6C2F0A5}" type="pres">
      <dgm:prSet presAssocID="{CB114BC1-D172-40A8-A15F-F3266D020F10}" presName="spacer" presStyleCnt="0"/>
      <dgm:spPr/>
    </dgm:pt>
    <dgm:pt modelId="{2B14CA28-83A0-4F18-89FC-7678B56B5FA6}" type="pres">
      <dgm:prSet presAssocID="{9E649EEA-74C8-4A1A-9CDE-05163201E1B4}" presName="comp" presStyleCnt="0"/>
      <dgm:spPr/>
    </dgm:pt>
    <dgm:pt modelId="{B415A254-1E96-4F73-9FEE-D0EDF23724FC}" type="pres">
      <dgm:prSet presAssocID="{9E649EEA-74C8-4A1A-9CDE-05163201E1B4}" presName="box" presStyleLbl="node1" presStyleIdx="2" presStyleCnt="3"/>
      <dgm:spPr/>
      <dgm:t>
        <a:bodyPr/>
        <a:lstStyle/>
        <a:p>
          <a:endParaRPr lang="es-MX"/>
        </a:p>
      </dgm:t>
    </dgm:pt>
    <dgm:pt modelId="{FAC5CE03-42C2-482A-959E-DA3A5D43C6A6}" type="pres">
      <dgm:prSet presAssocID="{9E649EEA-74C8-4A1A-9CDE-05163201E1B4}" presName="img" presStyleLbl="fgImgPlace1" presStyleIdx="2" presStyleCnt="3" custScaleX="8048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86434BB-ED5B-4CC3-8A71-F56E5C8FE0FA}" type="pres">
      <dgm:prSet presAssocID="{9E649EEA-74C8-4A1A-9CDE-05163201E1B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25C6135-15C7-4CB9-A28C-62F9580EFC94}" type="presOf" srcId="{1CFFA432-EC71-4218-8899-B0F29D0D9F6A}" destId="{C338F3EC-1347-4D8C-88B5-D1BCAB4B7426}" srcOrd="1" destOrd="0" presId="urn:microsoft.com/office/officeart/2005/8/layout/vList4"/>
    <dgm:cxn modelId="{8B312E70-2ADC-4685-9D89-184235264624}" type="presOf" srcId="{17D72974-565C-4F0D-B63C-26C15FC8C720}" destId="{461ED038-2CE2-4D68-92DE-A784C827EF66}" srcOrd="0" destOrd="0" presId="urn:microsoft.com/office/officeart/2005/8/layout/vList4"/>
    <dgm:cxn modelId="{2EF9B58A-C9A1-4504-BE63-AE22F0686A39}" type="presOf" srcId="{9E649EEA-74C8-4A1A-9CDE-05163201E1B4}" destId="{686434BB-ED5B-4CC3-8A71-F56E5C8FE0FA}" srcOrd="1" destOrd="0" presId="urn:microsoft.com/office/officeart/2005/8/layout/vList4"/>
    <dgm:cxn modelId="{68A61309-6126-44DD-AD5E-72C9A5FBAE8F}" type="presOf" srcId="{1CFFA432-EC71-4218-8899-B0F29D0D9F6A}" destId="{75BC5A37-5DA5-4079-A0A6-96A173542B00}" srcOrd="0" destOrd="0" presId="urn:microsoft.com/office/officeart/2005/8/layout/vList4"/>
    <dgm:cxn modelId="{6335873B-B077-4D63-ADE1-2EC60DF2DAB5}" srcId="{06E40D94-2B10-4194-93C7-5D29F7161EF7}" destId="{9E649EEA-74C8-4A1A-9CDE-05163201E1B4}" srcOrd="2" destOrd="0" parTransId="{6515DED6-062F-40F7-8F33-9B7B42D7AB7A}" sibTransId="{3D2C414F-3EEF-4D95-BB0F-E96346FBCD03}"/>
    <dgm:cxn modelId="{236F4FF2-3632-4136-9CFE-5C33A7571F4E}" srcId="{06E40D94-2B10-4194-93C7-5D29F7161EF7}" destId="{17D72974-565C-4F0D-B63C-26C15FC8C720}" srcOrd="0" destOrd="0" parTransId="{279DE26F-888C-4117-A0EC-1CEE95C683A9}" sibTransId="{6B958A56-4A59-4FF7-BCA7-A95E040660EF}"/>
    <dgm:cxn modelId="{571DA885-8E3C-41A1-90DF-DCBD91E985A7}" type="presOf" srcId="{9E649EEA-74C8-4A1A-9CDE-05163201E1B4}" destId="{B415A254-1E96-4F73-9FEE-D0EDF23724FC}" srcOrd="0" destOrd="0" presId="urn:microsoft.com/office/officeart/2005/8/layout/vList4"/>
    <dgm:cxn modelId="{69B30757-CF78-4D39-9138-00F30BFA6852}" type="presOf" srcId="{06E40D94-2B10-4194-93C7-5D29F7161EF7}" destId="{688D345F-DE1E-4C0A-90BD-837C08BB076D}" srcOrd="0" destOrd="0" presId="urn:microsoft.com/office/officeart/2005/8/layout/vList4"/>
    <dgm:cxn modelId="{5124CCDC-2548-462A-A73B-9C6CC9EA43F4}" srcId="{06E40D94-2B10-4194-93C7-5D29F7161EF7}" destId="{1CFFA432-EC71-4218-8899-B0F29D0D9F6A}" srcOrd="1" destOrd="0" parTransId="{EB4DC4A1-FFDF-4BA0-B59D-ADDCC904C428}" sibTransId="{CB114BC1-D172-40A8-A15F-F3266D020F10}"/>
    <dgm:cxn modelId="{9B4701B6-9EF0-4DF7-B109-A12B22561571}" type="presOf" srcId="{17D72974-565C-4F0D-B63C-26C15FC8C720}" destId="{4FB8B329-91C7-4C48-B1C0-9E56E1E55D33}" srcOrd="1" destOrd="0" presId="urn:microsoft.com/office/officeart/2005/8/layout/vList4"/>
    <dgm:cxn modelId="{85765149-A8E0-4B70-A048-539A6D22D7B4}" type="presParOf" srcId="{688D345F-DE1E-4C0A-90BD-837C08BB076D}" destId="{309AC002-1FD4-451F-8C93-B65090C83503}" srcOrd="0" destOrd="0" presId="urn:microsoft.com/office/officeart/2005/8/layout/vList4"/>
    <dgm:cxn modelId="{005CA9E2-4E7D-4E8C-A938-9010E537CC10}" type="presParOf" srcId="{309AC002-1FD4-451F-8C93-B65090C83503}" destId="{461ED038-2CE2-4D68-92DE-A784C827EF66}" srcOrd="0" destOrd="0" presId="urn:microsoft.com/office/officeart/2005/8/layout/vList4"/>
    <dgm:cxn modelId="{936BA16E-7722-4052-940C-78C5D6BCC928}" type="presParOf" srcId="{309AC002-1FD4-451F-8C93-B65090C83503}" destId="{AF7EF320-836B-4CFE-9109-258293CBB0A8}" srcOrd="1" destOrd="0" presId="urn:microsoft.com/office/officeart/2005/8/layout/vList4"/>
    <dgm:cxn modelId="{12A14932-A970-4748-AB11-F470F0097D83}" type="presParOf" srcId="{309AC002-1FD4-451F-8C93-B65090C83503}" destId="{4FB8B329-91C7-4C48-B1C0-9E56E1E55D33}" srcOrd="2" destOrd="0" presId="urn:microsoft.com/office/officeart/2005/8/layout/vList4"/>
    <dgm:cxn modelId="{1EB71EFE-C06D-48EB-9D64-AD4DAF008292}" type="presParOf" srcId="{688D345F-DE1E-4C0A-90BD-837C08BB076D}" destId="{D46EFC33-1971-4657-BF5E-BEE4E44F7A1D}" srcOrd="1" destOrd="0" presId="urn:microsoft.com/office/officeart/2005/8/layout/vList4"/>
    <dgm:cxn modelId="{59FB8830-6AB5-4163-A226-04A1CA940B29}" type="presParOf" srcId="{688D345F-DE1E-4C0A-90BD-837C08BB076D}" destId="{92BE7CFA-6CC0-4032-B8C0-2F1D3D95AF9F}" srcOrd="2" destOrd="0" presId="urn:microsoft.com/office/officeart/2005/8/layout/vList4"/>
    <dgm:cxn modelId="{8E4F4FED-F218-41B8-A762-03F32A7F8367}" type="presParOf" srcId="{92BE7CFA-6CC0-4032-B8C0-2F1D3D95AF9F}" destId="{75BC5A37-5DA5-4079-A0A6-96A173542B00}" srcOrd="0" destOrd="0" presId="urn:microsoft.com/office/officeart/2005/8/layout/vList4"/>
    <dgm:cxn modelId="{F24F11CB-0438-4C4C-9641-C19F390CFCD1}" type="presParOf" srcId="{92BE7CFA-6CC0-4032-B8C0-2F1D3D95AF9F}" destId="{4CF5BE40-04AE-4D72-ACF9-D50FE3E4E5FA}" srcOrd="1" destOrd="0" presId="urn:microsoft.com/office/officeart/2005/8/layout/vList4"/>
    <dgm:cxn modelId="{EABCC622-E9EF-429F-A42F-0C01EE378E95}" type="presParOf" srcId="{92BE7CFA-6CC0-4032-B8C0-2F1D3D95AF9F}" destId="{C338F3EC-1347-4D8C-88B5-D1BCAB4B7426}" srcOrd="2" destOrd="0" presId="urn:microsoft.com/office/officeart/2005/8/layout/vList4"/>
    <dgm:cxn modelId="{3C6AA52D-472D-49EE-A5C7-025A82E11ED2}" type="presParOf" srcId="{688D345F-DE1E-4C0A-90BD-837C08BB076D}" destId="{AB5212FE-76E4-4E44-ABA4-A5B7D6C2F0A5}" srcOrd="3" destOrd="0" presId="urn:microsoft.com/office/officeart/2005/8/layout/vList4"/>
    <dgm:cxn modelId="{1702634B-2B1D-4B14-951D-FC031BE45042}" type="presParOf" srcId="{688D345F-DE1E-4C0A-90BD-837C08BB076D}" destId="{2B14CA28-83A0-4F18-89FC-7678B56B5FA6}" srcOrd="4" destOrd="0" presId="urn:microsoft.com/office/officeart/2005/8/layout/vList4"/>
    <dgm:cxn modelId="{DF50E012-59B8-4CA4-A4EA-8F43314BF215}" type="presParOf" srcId="{2B14CA28-83A0-4F18-89FC-7678B56B5FA6}" destId="{B415A254-1E96-4F73-9FEE-D0EDF23724FC}" srcOrd="0" destOrd="0" presId="urn:microsoft.com/office/officeart/2005/8/layout/vList4"/>
    <dgm:cxn modelId="{332B0C1A-D36B-41AB-B873-8D3F68BC9BC3}" type="presParOf" srcId="{2B14CA28-83A0-4F18-89FC-7678B56B5FA6}" destId="{FAC5CE03-42C2-482A-959E-DA3A5D43C6A6}" srcOrd="1" destOrd="0" presId="urn:microsoft.com/office/officeart/2005/8/layout/vList4"/>
    <dgm:cxn modelId="{65547F38-3375-4A82-9E31-57A5F8447637}" type="presParOf" srcId="{2B14CA28-83A0-4F18-89FC-7678B56B5FA6}" destId="{686434BB-ED5B-4CC3-8A71-F56E5C8FE0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6E40D94-2B10-4194-93C7-5D29F7161EF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7D72974-565C-4F0D-B63C-26C15FC8C720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2400" dirty="0" smtClean="0">
              <a:solidFill>
                <a:schemeClr val="bg2"/>
              </a:solidFill>
            </a:rPr>
            <a:t>9. Respuesta de Mons. </a:t>
          </a:r>
          <a:r>
            <a:rPr lang="es-MX" sz="2400" dirty="0" err="1" smtClean="0">
              <a:solidFill>
                <a:schemeClr val="bg2"/>
              </a:solidFill>
            </a:rPr>
            <a:t>Aguiar</a:t>
          </a:r>
          <a:r>
            <a:rPr lang="es-MX" sz="2400" dirty="0" smtClean="0">
              <a:solidFill>
                <a:schemeClr val="bg2"/>
              </a:solidFill>
            </a:rPr>
            <a:t> Retes de recibidas las indicaciones, especialmente de la carpeta 3. </a:t>
          </a:r>
          <a:r>
            <a:rPr lang="es-MX" sz="2400" b="1" dirty="0" smtClean="0">
              <a:solidFill>
                <a:srgbClr val="C00000"/>
              </a:solidFill>
            </a:rPr>
            <a:t>El 21 de Abril del 2010</a:t>
          </a:r>
          <a:endParaRPr lang="es-MX" sz="2400" b="1" dirty="0">
            <a:solidFill>
              <a:srgbClr val="C00000"/>
            </a:solidFill>
          </a:endParaRPr>
        </a:p>
      </dgm:t>
    </dgm:pt>
    <dgm:pt modelId="{279DE26F-888C-4117-A0EC-1CEE95C683A9}" type="parTrans" cxnId="{236F4FF2-3632-4136-9CFE-5C33A7571F4E}">
      <dgm:prSet/>
      <dgm:spPr/>
      <dgm:t>
        <a:bodyPr/>
        <a:lstStyle/>
        <a:p>
          <a:endParaRPr lang="es-MX"/>
        </a:p>
      </dgm:t>
    </dgm:pt>
    <dgm:pt modelId="{6B958A56-4A59-4FF7-BCA7-A95E040660EF}" type="sibTrans" cxnId="{236F4FF2-3632-4136-9CFE-5C33A7571F4E}">
      <dgm:prSet/>
      <dgm:spPr/>
      <dgm:t>
        <a:bodyPr/>
        <a:lstStyle/>
        <a:p>
          <a:endParaRPr lang="es-MX"/>
        </a:p>
      </dgm:t>
    </dgm:pt>
    <dgm:pt modelId="{1CFFA432-EC71-4218-8899-B0F29D0D9F6A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10. </a:t>
          </a:r>
          <a:r>
            <a:rPr lang="es-MX" b="1" dirty="0" smtClean="0">
              <a:solidFill>
                <a:srgbClr val="C00000"/>
              </a:solidFill>
            </a:rPr>
            <a:t>Sondeo previo a la CEM del 8 al 12 de Noviembre del 2010.</a:t>
          </a:r>
          <a:r>
            <a:rPr lang="es-MX" dirty="0" smtClean="0">
              <a:solidFill>
                <a:schemeClr val="bg2"/>
              </a:solidFill>
            </a:rPr>
            <a:t> Y </a:t>
          </a:r>
          <a:r>
            <a:rPr lang="es-MX" b="1" dirty="0" smtClean="0">
              <a:solidFill>
                <a:srgbClr val="C00000"/>
              </a:solidFill>
            </a:rPr>
            <a:t>votación del 30 de Mayo al 2 de Junio</a:t>
          </a:r>
          <a:r>
            <a:rPr lang="es-MX" dirty="0" smtClean="0">
              <a:solidFill>
                <a:schemeClr val="bg2"/>
              </a:solidFill>
            </a:rPr>
            <a:t> las cuestiones presentadas.  De 123 Obispos con derecho a voto, 102 lo emitieron, todos </a:t>
          </a:r>
          <a:r>
            <a:rPr lang="es-MX" dirty="0" err="1" smtClean="0">
              <a:solidFill>
                <a:schemeClr val="bg2"/>
              </a:solidFill>
            </a:rPr>
            <a:t>placet</a:t>
          </a:r>
          <a:r>
            <a:rPr lang="es-MX" dirty="0" smtClean="0">
              <a:solidFill>
                <a:schemeClr val="bg2"/>
              </a:solidFill>
            </a:rPr>
            <a:t>.</a:t>
          </a:r>
          <a:endParaRPr lang="es-MX" dirty="0">
            <a:solidFill>
              <a:schemeClr val="bg2"/>
            </a:solidFill>
          </a:endParaRPr>
        </a:p>
      </dgm:t>
    </dgm:pt>
    <dgm:pt modelId="{EB4DC4A1-FFDF-4BA0-B59D-ADDCC904C428}" type="parTrans" cxnId="{5124CCDC-2548-462A-A73B-9C6CC9EA43F4}">
      <dgm:prSet/>
      <dgm:spPr/>
      <dgm:t>
        <a:bodyPr/>
        <a:lstStyle/>
        <a:p>
          <a:endParaRPr lang="es-MX"/>
        </a:p>
      </dgm:t>
    </dgm:pt>
    <dgm:pt modelId="{CB114BC1-D172-40A8-A15F-F3266D020F10}" type="sibTrans" cxnId="{5124CCDC-2548-462A-A73B-9C6CC9EA43F4}">
      <dgm:prSet/>
      <dgm:spPr/>
      <dgm:t>
        <a:bodyPr/>
        <a:lstStyle/>
        <a:p>
          <a:endParaRPr lang="es-MX"/>
        </a:p>
      </dgm:t>
    </dgm:pt>
    <dgm:pt modelId="{9E649EEA-74C8-4A1A-9CDE-05163201E1B4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11. </a:t>
          </a:r>
          <a:r>
            <a:rPr lang="es-MX" b="1" dirty="0" smtClean="0">
              <a:solidFill>
                <a:srgbClr val="C00000"/>
              </a:solidFill>
            </a:rPr>
            <a:t>Informe de Mons. Carlos </a:t>
          </a:r>
          <a:r>
            <a:rPr lang="es-MX" b="1" dirty="0" err="1" smtClean="0">
              <a:solidFill>
                <a:srgbClr val="C00000"/>
              </a:solidFill>
            </a:rPr>
            <a:t>Aguiar</a:t>
          </a:r>
          <a:r>
            <a:rPr lang="es-MX" b="1" dirty="0" smtClean="0">
              <a:solidFill>
                <a:srgbClr val="C00000"/>
              </a:solidFill>
            </a:rPr>
            <a:t> Retes a la Sagrada Congregación </a:t>
          </a:r>
          <a:r>
            <a:rPr lang="es-MX" dirty="0" smtClean="0">
              <a:solidFill>
                <a:schemeClr val="bg2"/>
              </a:solidFill>
            </a:rPr>
            <a:t>del resultado dela votación </a:t>
          </a:r>
          <a:r>
            <a:rPr lang="es-MX" b="1" dirty="0" smtClean="0">
              <a:solidFill>
                <a:srgbClr val="C00000"/>
              </a:solidFill>
            </a:rPr>
            <a:t>sobre la carpeta del Santoral </a:t>
          </a:r>
          <a:r>
            <a:rPr lang="es-MX" dirty="0" smtClean="0">
              <a:solidFill>
                <a:schemeClr val="bg2"/>
              </a:solidFill>
            </a:rPr>
            <a:t>y las peticiones hechas, el </a:t>
          </a:r>
          <a:r>
            <a:rPr lang="es-MX" b="1" dirty="0" smtClean="0">
              <a:solidFill>
                <a:srgbClr val="C00000"/>
              </a:solidFill>
            </a:rPr>
            <a:t>4 de Octubre del  2011</a:t>
          </a:r>
          <a:r>
            <a:rPr lang="es-MX" dirty="0" smtClean="0">
              <a:solidFill>
                <a:schemeClr val="bg2"/>
              </a:solidFill>
            </a:rPr>
            <a:t>.</a:t>
          </a:r>
          <a:endParaRPr lang="es-MX" dirty="0">
            <a:solidFill>
              <a:schemeClr val="bg2"/>
            </a:solidFill>
          </a:endParaRPr>
        </a:p>
      </dgm:t>
    </dgm:pt>
    <dgm:pt modelId="{6515DED6-062F-40F7-8F33-9B7B42D7AB7A}" type="parTrans" cxnId="{6335873B-B077-4D63-ADE1-2EC60DF2DAB5}">
      <dgm:prSet/>
      <dgm:spPr/>
      <dgm:t>
        <a:bodyPr/>
        <a:lstStyle/>
        <a:p>
          <a:endParaRPr lang="es-MX"/>
        </a:p>
      </dgm:t>
    </dgm:pt>
    <dgm:pt modelId="{3D2C414F-3EEF-4D95-BB0F-E96346FBCD03}" type="sibTrans" cxnId="{6335873B-B077-4D63-ADE1-2EC60DF2DAB5}">
      <dgm:prSet/>
      <dgm:spPr/>
      <dgm:t>
        <a:bodyPr/>
        <a:lstStyle/>
        <a:p>
          <a:endParaRPr lang="es-MX"/>
        </a:p>
      </dgm:t>
    </dgm:pt>
    <dgm:pt modelId="{688D345F-DE1E-4C0A-90BD-837C08BB076D}" type="pres">
      <dgm:prSet presAssocID="{06E40D94-2B10-4194-93C7-5D29F7161E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09AC002-1FD4-451F-8C93-B65090C83503}" type="pres">
      <dgm:prSet presAssocID="{17D72974-565C-4F0D-B63C-26C15FC8C720}" presName="comp" presStyleCnt="0"/>
      <dgm:spPr/>
    </dgm:pt>
    <dgm:pt modelId="{461ED038-2CE2-4D68-92DE-A784C827EF66}" type="pres">
      <dgm:prSet presAssocID="{17D72974-565C-4F0D-B63C-26C15FC8C720}" presName="box" presStyleLbl="node1" presStyleIdx="0" presStyleCnt="3"/>
      <dgm:spPr/>
      <dgm:t>
        <a:bodyPr/>
        <a:lstStyle/>
        <a:p>
          <a:endParaRPr lang="es-MX"/>
        </a:p>
      </dgm:t>
    </dgm:pt>
    <dgm:pt modelId="{AF7EF320-836B-4CFE-9109-258293CBB0A8}" type="pres">
      <dgm:prSet presAssocID="{17D72974-565C-4F0D-B63C-26C15FC8C72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FB8B329-91C7-4C48-B1C0-9E56E1E55D33}" type="pres">
      <dgm:prSet presAssocID="{17D72974-565C-4F0D-B63C-26C15FC8C7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6EFC33-1971-4657-BF5E-BEE4E44F7A1D}" type="pres">
      <dgm:prSet presAssocID="{6B958A56-4A59-4FF7-BCA7-A95E040660EF}" presName="spacer" presStyleCnt="0"/>
      <dgm:spPr/>
    </dgm:pt>
    <dgm:pt modelId="{92BE7CFA-6CC0-4032-B8C0-2F1D3D95AF9F}" type="pres">
      <dgm:prSet presAssocID="{1CFFA432-EC71-4218-8899-B0F29D0D9F6A}" presName="comp" presStyleCnt="0"/>
      <dgm:spPr/>
    </dgm:pt>
    <dgm:pt modelId="{75BC5A37-5DA5-4079-A0A6-96A173542B00}" type="pres">
      <dgm:prSet presAssocID="{1CFFA432-EC71-4218-8899-B0F29D0D9F6A}" presName="box" presStyleLbl="node1" presStyleIdx="1" presStyleCnt="3"/>
      <dgm:spPr/>
      <dgm:t>
        <a:bodyPr/>
        <a:lstStyle/>
        <a:p>
          <a:endParaRPr lang="es-MX"/>
        </a:p>
      </dgm:t>
    </dgm:pt>
    <dgm:pt modelId="{4CF5BE40-04AE-4D72-ACF9-D50FE3E4E5FA}" type="pres">
      <dgm:prSet presAssocID="{1CFFA432-EC71-4218-8899-B0F29D0D9F6A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338F3EC-1347-4D8C-88B5-D1BCAB4B7426}" type="pres">
      <dgm:prSet presAssocID="{1CFFA432-EC71-4218-8899-B0F29D0D9F6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5212FE-76E4-4E44-ABA4-A5B7D6C2F0A5}" type="pres">
      <dgm:prSet presAssocID="{CB114BC1-D172-40A8-A15F-F3266D020F10}" presName="spacer" presStyleCnt="0"/>
      <dgm:spPr/>
    </dgm:pt>
    <dgm:pt modelId="{2B14CA28-83A0-4F18-89FC-7678B56B5FA6}" type="pres">
      <dgm:prSet presAssocID="{9E649EEA-74C8-4A1A-9CDE-05163201E1B4}" presName="comp" presStyleCnt="0"/>
      <dgm:spPr/>
    </dgm:pt>
    <dgm:pt modelId="{B415A254-1E96-4F73-9FEE-D0EDF23724FC}" type="pres">
      <dgm:prSet presAssocID="{9E649EEA-74C8-4A1A-9CDE-05163201E1B4}" presName="box" presStyleLbl="node1" presStyleIdx="2" presStyleCnt="3"/>
      <dgm:spPr/>
      <dgm:t>
        <a:bodyPr/>
        <a:lstStyle/>
        <a:p>
          <a:endParaRPr lang="es-MX"/>
        </a:p>
      </dgm:t>
    </dgm:pt>
    <dgm:pt modelId="{FAC5CE03-42C2-482A-959E-DA3A5D43C6A6}" type="pres">
      <dgm:prSet presAssocID="{9E649EEA-74C8-4A1A-9CDE-05163201E1B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86434BB-ED5B-4CC3-8A71-F56E5C8FE0FA}" type="pres">
      <dgm:prSet presAssocID="{9E649EEA-74C8-4A1A-9CDE-05163201E1B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B114443-7082-4706-ABF0-7D4CD6E50C61}" type="presOf" srcId="{1CFFA432-EC71-4218-8899-B0F29D0D9F6A}" destId="{75BC5A37-5DA5-4079-A0A6-96A173542B00}" srcOrd="0" destOrd="0" presId="urn:microsoft.com/office/officeart/2005/8/layout/vList4"/>
    <dgm:cxn modelId="{27363E11-3B9A-4B6E-BB2D-8F7D4A40B5C1}" type="presOf" srcId="{06E40D94-2B10-4194-93C7-5D29F7161EF7}" destId="{688D345F-DE1E-4C0A-90BD-837C08BB076D}" srcOrd="0" destOrd="0" presId="urn:microsoft.com/office/officeart/2005/8/layout/vList4"/>
    <dgm:cxn modelId="{881313F6-CD20-4AEB-B716-0ADBFB29515B}" type="presOf" srcId="{1CFFA432-EC71-4218-8899-B0F29D0D9F6A}" destId="{C338F3EC-1347-4D8C-88B5-D1BCAB4B7426}" srcOrd="1" destOrd="0" presId="urn:microsoft.com/office/officeart/2005/8/layout/vList4"/>
    <dgm:cxn modelId="{0E0313EF-5D0F-4DF1-9471-E1E6B76581C5}" type="presOf" srcId="{17D72974-565C-4F0D-B63C-26C15FC8C720}" destId="{461ED038-2CE2-4D68-92DE-A784C827EF66}" srcOrd="0" destOrd="0" presId="urn:microsoft.com/office/officeart/2005/8/layout/vList4"/>
    <dgm:cxn modelId="{6335873B-B077-4D63-ADE1-2EC60DF2DAB5}" srcId="{06E40D94-2B10-4194-93C7-5D29F7161EF7}" destId="{9E649EEA-74C8-4A1A-9CDE-05163201E1B4}" srcOrd="2" destOrd="0" parTransId="{6515DED6-062F-40F7-8F33-9B7B42D7AB7A}" sibTransId="{3D2C414F-3EEF-4D95-BB0F-E96346FBCD03}"/>
    <dgm:cxn modelId="{59529E82-771A-4CF2-8A17-93795F9BD24B}" type="presOf" srcId="{17D72974-565C-4F0D-B63C-26C15FC8C720}" destId="{4FB8B329-91C7-4C48-B1C0-9E56E1E55D33}" srcOrd="1" destOrd="0" presId="urn:microsoft.com/office/officeart/2005/8/layout/vList4"/>
    <dgm:cxn modelId="{6327F0F6-B634-4314-8BCA-5A158DE5867B}" type="presOf" srcId="{9E649EEA-74C8-4A1A-9CDE-05163201E1B4}" destId="{686434BB-ED5B-4CC3-8A71-F56E5C8FE0FA}" srcOrd="1" destOrd="0" presId="urn:microsoft.com/office/officeart/2005/8/layout/vList4"/>
    <dgm:cxn modelId="{236F4FF2-3632-4136-9CFE-5C33A7571F4E}" srcId="{06E40D94-2B10-4194-93C7-5D29F7161EF7}" destId="{17D72974-565C-4F0D-B63C-26C15FC8C720}" srcOrd="0" destOrd="0" parTransId="{279DE26F-888C-4117-A0EC-1CEE95C683A9}" sibTransId="{6B958A56-4A59-4FF7-BCA7-A95E040660EF}"/>
    <dgm:cxn modelId="{A4179D18-F2DC-4756-817B-7228AA82F7BF}" type="presOf" srcId="{9E649EEA-74C8-4A1A-9CDE-05163201E1B4}" destId="{B415A254-1E96-4F73-9FEE-D0EDF23724FC}" srcOrd="0" destOrd="0" presId="urn:microsoft.com/office/officeart/2005/8/layout/vList4"/>
    <dgm:cxn modelId="{5124CCDC-2548-462A-A73B-9C6CC9EA43F4}" srcId="{06E40D94-2B10-4194-93C7-5D29F7161EF7}" destId="{1CFFA432-EC71-4218-8899-B0F29D0D9F6A}" srcOrd="1" destOrd="0" parTransId="{EB4DC4A1-FFDF-4BA0-B59D-ADDCC904C428}" sibTransId="{CB114BC1-D172-40A8-A15F-F3266D020F10}"/>
    <dgm:cxn modelId="{39972064-1850-444D-98BA-481A036D1345}" type="presParOf" srcId="{688D345F-DE1E-4C0A-90BD-837C08BB076D}" destId="{309AC002-1FD4-451F-8C93-B65090C83503}" srcOrd="0" destOrd="0" presId="urn:microsoft.com/office/officeart/2005/8/layout/vList4"/>
    <dgm:cxn modelId="{4A389200-35C9-4A87-8143-5530B57AACAA}" type="presParOf" srcId="{309AC002-1FD4-451F-8C93-B65090C83503}" destId="{461ED038-2CE2-4D68-92DE-A784C827EF66}" srcOrd="0" destOrd="0" presId="urn:microsoft.com/office/officeart/2005/8/layout/vList4"/>
    <dgm:cxn modelId="{7BD5FDBF-4168-4902-8150-CF2CB3E03C44}" type="presParOf" srcId="{309AC002-1FD4-451F-8C93-B65090C83503}" destId="{AF7EF320-836B-4CFE-9109-258293CBB0A8}" srcOrd="1" destOrd="0" presId="urn:microsoft.com/office/officeart/2005/8/layout/vList4"/>
    <dgm:cxn modelId="{6C540F8C-9F86-4896-8C1C-317441727CBC}" type="presParOf" srcId="{309AC002-1FD4-451F-8C93-B65090C83503}" destId="{4FB8B329-91C7-4C48-B1C0-9E56E1E55D33}" srcOrd="2" destOrd="0" presId="urn:microsoft.com/office/officeart/2005/8/layout/vList4"/>
    <dgm:cxn modelId="{63F3925C-1087-4DA2-B73A-E6571B1EE5B3}" type="presParOf" srcId="{688D345F-DE1E-4C0A-90BD-837C08BB076D}" destId="{D46EFC33-1971-4657-BF5E-BEE4E44F7A1D}" srcOrd="1" destOrd="0" presId="urn:microsoft.com/office/officeart/2005/8/layout/vList4"/>
    <dgm:cxn modelId="{61E9E21A-562B-44D6-A6A3-D7B79E730B25}" type="presParOf" srcId="{688D345F-DE1E-4C0A-90BD-837C08BB076D}" destId="{92BE7CFA-6CC0-4032-B8C0-2F1D3D95AF9F}" srcOrd="2" destOrd="0" presId="urn:microsoft.com/office/officeart/2005/8/layout/vList4"/>
    <dgm:cxn modelId="{62E2849B-F123-4FAF-AB02-2478DF75A766}" type="presParOf" srcId="{92BE7CFA-6CC0-4032-B8C0-2F1D3D95AF9F}" destId="{75BC5A37-5DA5-4079-A0A6-96A173542B00}" srcOrd="0" destOrd="0" presId="urn:microsoft.com/office/officeart/2005/8/layout/vList4"/>
    <dgm:cxn modelId="{A33B5776-D05D-40A2-A4C2-E97106214811}" type="presParOf" srcId="{92BE7CFA-6CC0-4032-B8C0-2F1D3D95AF9F}" destId="{4CF5BE40-04AE-4D72-ACF9-D50FE3E4E5FA}" srcOrd="1" destOrd="0" presId="urn:microsoft.com/office/officeart/2005/8/layout/vList4"/>
    <dgm:cxn modelId="{03DD0BD6-C3B2-40F8-9B12-073ECD259452}" type="presParOf" srcId="{92BE7CFA-6CC0-4032-B8C0-2F1D3D95AF9F}" destId="{C338F3EC-1347-4D8C-88B5-D1BCAB4B7426}" srcOrd="2" destOrd="0" presId="urn:microsoft.com/office/officeart/2005/8/layout/vList4"/>
    <dgm:cxn modelId="{2042F4F7-B4C5-46BB-A43A-8426772741FF}" type="presParOf" srcId="{688D345F-DE1E-4C0A-90BD-837C08BB076D}" destId="{AB5212FE-76E4-4E44-ABA4-A5B7D6C2F0A5}" srcOrd="3" destOrd="0" presId="urn:microsoft.com/office/officeart/2005/8/layout/vList4"/>
    <dgm:cxn modelId="{2D8A2AD4-323D-4826-9CAD-1F8D200C22A2}" type="presParOf" srcId="{688D345F-DE1E-4C0A-90BD-837C08BB076D}" destId="{2B14CA28-83A0-4F18-89FC-7678B56B5FA6}" srcOrd="4" destOrd="0" presId="urn:microsoft.com/office/officeart/2005/8/layout/vList4"/>
    <dgm:cxn modelId="{4EFEFF9B-C8BC-4713-AC7A-D8AC9C115B43}" type="presParOf" srcId="{2B14CA28-83A0-4F18-89FC-7678B56B5FA6}" destId="{B415A254-1E96-4F73-9FEE-D0EDF23724FC}" srcOrd="0" destOrd="0" presId="urn:microsoft.com/office/officeart/2005/8/layout/vList4"/>
    <dgm:cxn modelId="{1E92E446-225C-482C-BB83-26A00EDD1413}" type="presParOf" srcId="{2B14CA28-83A0-4F18-89FC-7678B56B5FA6}" destId="{FAC5CE03-42C2-482A-959E-DA3A5D43C6A6}" srcOrd="1" destOrd="0" presId="urn:microsoft.com/office/officeart/2005/8/layout/vList4"/>
    <dgm:cxn modelId="{A6C68AA1-A27C-482A-BFBB-2E492CFBEF4C}" type="presParOf" srcId="{2B14CA28-83A0-4F18-89FC-7678B56B5FA6}" destId="{686434BB-ED5B-4CC3-8A71-F56E5C8FE0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39306DA-9059-4A21-B584-BE66C2759FA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C2D646F-45CC-42D3-9580-1543FDF26455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12. </a:t>
          </a:r>
          <a:r>
            <a:rPr lang="es-MX" b="1" dirty="0" smtClean="0">
              <a:solidFill>
                <a:srgbClr val="C00000"/>
              </a:solidFill>
            </a:rPr>
            <a:t>Mons. Ricardo </a:t>
          </a:r>
          <a:r>
            <a:rPr lang="es-MX" b="1" dirty="0" err="1" smtClean="0">
              <a:solidFill>
                <a:srgbClr val="C00000"/>
              </a:solidFill>
            </a:rPr>
            <a:t>Guízar</a:t>
          </a:r>
          <a:r>
            <a:rPr lang="es-MX" b="1" dirty="0" smtClean="0">
              <a:solidFill>
                <a:srgbClr val="C00000"/>
              </a:solidFill>
            </a:rPr>
            <a:t> Díaz termina la encomienda de revisar todas las oraciones </a:t>
          </a:r>
          <a:r>
            <a:rPr lang="es-MX" dirty="0" smtClean="0">
              <a:solidFill>
                <a:schemeClr val="bg2"/>
              </a:solidFill>
            </a:rPr>
            <a:t>del Misal Romano.</a:t>
          </a:r>
          <a:endParaRPr lang="es-MX" dirty="0">
            <a:solidFill>
              <a:schemeClr val="bg2"/>
            </a:solidFill>
          </a:endParaRPr>
        </a:p>
      </dgm:t>
    </dgm:pt>
    <dgm:pt modelId="{6C640481-F775-4449-BFF9-12E47DC638D9}" type="parTrans" cxnId="{A2D9EABC-204B-4BE1-B10B-15F773C762D0}">
      <dgm:prSet/>
      <dgm:spPr/>
      <dgm:t>
        <a:bodyPr/>
        <a:lstStyle/>
        <a:p>
          <a:endParaRPr lang="es-MX"/>
        </a:p>
      </dgm:t>
    </dgm:pt>
    <dgm:pt modelId="{B9F138E7-73F0-4335-82E3-E6D8019FCCED}" type="sibTrans" cxnId="{A2D9EABC-204B-4BE1-B10B-15F773C762D0}">
      <dgm:prSet/>
      <dgm:spPr/>
      <dgm:t>
        <a:bodyPr/>
        <a:lstStyle/>
        <a:p>
          <a:endParaRPr lang="es-MX"/>
        </a:p>
      </dgm:t>
    </dgm:pt>
    <dgm:pt modelId="{313AE4B1-8466-4693-8172-ADCA89DD8FC4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13. </a:t>
          </a:r>
          <a:r>
            <a:rPr lang="es-MX" b="1" dirty="0" smtClean="0">
              <a:solidFill>
                <a:srgbClr val="C00000"/>
              </a:solidFill>
            </a:rPr>
            <a:t>Informe de la CEMPL a la CEM y propuesta de votación del 9 al 11 de Noviembre del 2011</a:t>
          </a:r>
          <a:r>
            <a:rPr lang="es-MX" dirty="0" smtClean="0">
              <a:solidFill>
                <a:schemeClr val="bg2"/>
              </a:solidFill>
            </a:rPr>
            <a:t>, de los 125 con derecho a voto, lo aprobaron 111. Se pidió la «</a:t>
          </a:r>
          <a:r>
            <a:rPr lang="es-MX" dirty="0" err="1" smtClean="0">
              <a:solidFill>
                <a:schemeClr val="bg2"/>
              </a:solidFill>
            </a:rPr>
            <a:t>recognitio</a:t>
          </a:r>
          <a:r>
            <a:rPr lang="es-MX" dirty="0" smtClean="0">
              <a:solidFill>
                <a:schemeClr val="bg2"/>
              </a:solidFill>
            </a:rPr>
            <a:t>» de la Santa Sede.</a:t>
          </a:r>
          <a:endParaRPr lang="es-MX" dirty="0">
            <a:solidFill>
              <a:schemeClr val="bg2"/>
            </a:solidFill>
          </a:endParaRPr>
        </a:p>
      </dgm:t>
    </dgm:pt>
    <dgm:pt modelId="{DD130D61-11F1-4358-9633-8E124561BBA7}" type="parTrans" cxnId="{3B6A42E3-ECA7-415F-96DF-EC951520719B}">
      <dgm:prSet/>
      <dgm:spPr/>
      <dgm:t>
        <a:bodyPr/>
        <a:lstStyle/>
        <a:p>
          <a:endParaRPr lang="es-MX"/>
        </a:p>
      </dgm:t>
    </dgm:pt>
    <dgm:pt modelId="{8C2CE92A-E5E3-405D-9E54-656DB87A5BC6}" type="sibTrans" cxnId="{3B6A42E3-ECA7-415F-96DF-EC951520719B}">
      <dgm:prSet/>
      <dgm:spPr/>
      <dgm:t>
        <a:bodyPr/>
        <a:lstStyle/>
        <a:p>
          <a:endParaRPr lang="es-MX"/>
        </a:p>
      </dgm:t>
    </dgm:pt>
    <dgm:pt modelId="{3D144AA1-4E3D-482A-A677-EEFAEA155A6E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chemeClr val="bg2"/>
              </a:solidFill>
            </a:rPr>
            <a:t>14. </a:t>
          </a:r>
          <a:r>
            <a:rPr lang="es-MX" b="1" dirty="0" smtClean="0">
              <a:solidFill>
                <a:srgbClr val="C00000"/>
              </a:solidFill>
            </a:rPr>
            <a:t>21 de Enero del 2013 la Sagrada Congregación del Culto Divino y la Disciplina de los Sacramentos concedió la </a:t>
          </a:r>
          <a:r>
            <a:rPr lang="es-MX" b="1" dirty="0" err="1" smtClean="0">
              <a:solidFill>
                <a:srgbClr val="C00000"/>
              </a:solidFill>
            </a:rPr>
            <a:t>recognitio</a:t>
          </a:r>
          <a:r>
            <a:rPr lang="es-MX" b="1" dirty="0" smtClean="0">
              <a:solidFill>
                <a:srgbClr val="C00000"/>
              </a:solidFill>
            </a:rPr>
            <a:t> </a:t>
          </a:r>
          <a:r>
            <a:rPr lang="es-MX" dirty="0" smtClean="0">
              <a:solidFill>
                <a:schemeClr val="bg2"/>
              </a:solidFill>
            </a:rPr>
            <a:t>a la traducción mexicana de la tercera edición típica del Misal Romano. </a:t>
          </a:r>
          <a:endParaRPr lang="es-MX" dirty="0">
            <a:solidFill>
              <a:schemeClr val="bg2"/>
            </a:solidFill>
          </a:endParaRPr>
        </a:p>
      </dgm:t>
    </dgm:pt>
    <dgm:pt modelId="{A8C775C8-1A53-4156-9386-BC753675B325}" type="parTrans" cxnId="{95B19998-077D-474B-88FD-641205216B38}">
      <dgm:prSet/>
      <dgm:spPr/>
      <dgm:t>
        <a:bodyPr/>
        <a:lstStyle/>
        <a:p>
          <a:endParaRPr lang="es-MX"/>
        </a:p>
      </dgm:t>
    </dgm:pt>
    <dgm:pt modelId="{F0C37291-8F47-4AE4-8027-D87D89DF9096}" type="sibTrans" cxnId="{95B19998-077D-474B-88FD-641205216B38}">
      <dgm:prSet/>
      <dgm:spPr/>
      <dgm:t>
        <a:bodyPr/>
        <a:lstStyle/>
        <a:p>
          <a:endParaRPr lang="es-MX"/>
        </a:p>
      </dgm:t>
    </dgm:pt>
    <dgm:pt modelId="{8B162634-24AB-49EF-9906-78B2CD1821DB}" type="pres">
      <dgm:prSet presAssocID="{C39306DA-9059-4A21-B584-BE66C2759FA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C2B0955-6D57-4DF5-969B-A2C5DF250490}" type="pres">
      <dgm:prSet presAssocID="{8C2D646F-45CC-42D3-9580-1543FDF26455}" presName="comp" presStyleCnt="0"/>
      <dgm:spPr/>
    </dgm:pt>
    <dgm:pt modelId="{11BC6852-D281-48A9-AAC1-2FF7C39F7021}" type="pres">
      <dgm:prSet presAssocID="{8C2D646F-45CC-42D3-9580-1543FDF26455}" presName="box" presStyleLbl="node1" presStyleIdx="0" presStyleCnt="3"/>
      <dgm:spPr/>
      <dgm:t>
        <a:bodyPr/>
        <a:lstStyle/>
        <a:p>
          <a:endParaRPr lang="es-MX"/>
        </a:p>
      </dgm:t>
    </dgm:pt>
    <dgm:pt modelId="{C9479979-D262-469B-9FCC-0F553E912B07}" type="pres">
      <dgm:prSet presAssocID="{8C2D646F-45CC-42D3-9580-1543FDF2645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FC90122-7358-45D3-A50A-D8A7ADB21CA8}" type="pres">
      <dgm:prSet presAssocID="{8C2D646F-45CC-42D3-9580-1543FDF2645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D1D8BC9-0A23-4C32-9438-1D816404FC5C}" type="pres">
      <dgm:prSet presAssocID="{B9F138E7-73F0-4335-82E3-E6D8019FCCED}" presName="spacer" presStyleCnt="0"/>
      <dgm:spPr/>
    </dgm:pt>
    <dgm:pt modelId="{BEC3F052-EFAB-4B28-8E4E-2C7873EDBE69}" type="pres">
      <dgm:prSet presAssocID="{313AE4B1-8466-4693-8172-ADCA89DD8FC4}" presName="comp" presStyleCnt="0"/>
      <dgm:spPr/>
    </dgm:pt>
    <dgm:pt modelId="{ED815C9A-E35F-4D45-AAA6-8C60D4202D89}" type="pres">
      <dgm:prSet presAssocID="{313AE4B1-8466-4693-8172-ADCA89DD8FC4}" presName="box" presStyleLbl="node1" presStyleIdx="1" presStyleCnt="3"/>
      <dgm:spPr/>
      <dgm:t>
        <a:bodyPr/>
        <a:lstStyle/>
        <a:p>
          <a:endParaRPr lang="es-MX"/>
        </a:p>
      </dgm:t>
    </dgm:pt>
    <dgm:pt modelId="{2390D8E4-5355-495C-B239-22B4A2DACD7B}" type="pres">
      <dgm:prSet presAssocID="{313AE4B1-8466-4693-8172-ADCA89DD8FC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061FF78-6193-4ABA-91EE-D4A657303319}" type="pres">
      <dgm:prSet presAssocID="{313AE4B1-8466-4693-8172-ADCA89DD8FC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96482C-A9FF-44D3-9528-3A2415EB0F7E}" type="pres">
      <dgm:prSet presAssocID="{8C2CE92A-E5E3-405D-9E54-656DB87A5BC6}" presName="spacer" presStyleCnt="0"/>
      <dgm:spPr/>
    </dgm:pt>
    <dgm:pt modelId="{3BC368C1-33F7-4E11-901C-FB2C25FDDF96}" type="pres">
      <dgm:prSet presAssocID="{3D144AA1-4E3D-482A-A677-EEFAEA155A6E}" presName="comp" presStyleCnt="0"/>
      <dgm:spPr/>
    </dgm:pt>
    <dgm:pt modelId="{7D3A95B8-4BBE-4B48-9275-992745C32227}" type="pres">
      <dgm:prSet presAssocID="{3D144AA1-4E3D-482A-A677-EEFAEA155A6E}" presName="box" presStyleLbl="node1" presStyleIdx="2" presStyleCnt="3"/>
      <dgm:spPr/>
      <dgm:t>
        <a:bodyPr/>
        <a:lstStyle/>
        <a:p>
          <a:endParaRPr lang="es-MX"/>
        </a:p>
      </dgm:t>
    </dgm:pt>
    <dgm:pt modelId="{4D574BDF-CB9D-414B-A81A-CD673B5C4E3E}" type="pres">
      <dgm:prSet presAssocID="{3D144AA1-4E3D-482A-A677-EEFAEA155A6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B719889-97DD-4410-A186-4E6AA1DD2439}" type="pres">
      <dgm:prSet presAssocID="{3D144AA1-4E3D-482A-A677-EEFAEA155A6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B6A42E3-ECA7-415F-96DF-EC951520719B}" srcId="{C39306DA-9059-4A21-B584-BE66C2759FA7}" destId="{313AE4B1-8466-4693-8172-ADCA89DD8FC4}" srcOrd="1" destOrd="0" parTransId="{DD130D61-11F1-4358-9633-8E124561BBA7}" sibTransId="{8C2CE92A-E5E3-405D-9E54-656DB87A5BC6}"/>
    <dgm:cxn modelId="{243DFF2C-7C92-48B3-904C-22B130550D73}" type="presOf" srcId="{313AE4B1-8466-4693-8172-ADCA89DD8FC4}" destId="{F061FF78-6193-4ABA-91EE-D4A657303319}" srcOrd="1" destOrd="0" presId="urn:microsoft.com/office/officeart/2005/8/layout/vList4"/>
    <dgm:cxn modelId="{95B19998-077D-474B-88FD-641205216B38}" srcId="{C39306DA-9059-4A21-B584-BE66C2759FA7}" destId="{3D144AA1-4E3D-482A-A677-EEFAEA155A6E}" srcOrd="2" destOrd="0" parTransId="{A8C775C8-1A53-4156-9386-BC753675B325}" sibTransId="{F0C37291-8F47-4AE4-8027-D87D89DF9096}"/>
    <dgm:cxn modelId="{C5F0CD86-523C-443E-B784-694644515AF4}" type="presOf" srcId="{C39306DA-9059-4A21-B584-BE66C2759FA7}" destId="{8B162634-24AB-49EF-9906-78B2CD1821DB}" srcOrd="0" destOrd="0" presId="urn:microsoft.com/office/officeart/2005/8/layout/vList4"/>
    <dgm:cxn modelId="{348B17B5-532D-44E6-A563-B1B222641401}" type="presOf" srcId="{3D144AA1-4E3D-482A-A677-EEFAEA155A6E}" destId="{6B719889-97DD-4410-A186-4E6AA1DD2439}" srcOrd="1" destOrd="0" presId="urn:microsoft.com/office/officeart/2005/8/layout/vList4"/>
    <dgm:cxn modelId="{8D6E006D-7590-49D9-976A-1592760FE02E}" type="presOf" srcId="{3D144AA1-4E3D-482A-A677-EEFAEA155A6E}" destId="{7D3A95B8-4BBE-4B48-9275-992745C32227}" srcOrd="0" destOrd="0" presId="urn:microsoft.com/office/officeart/2005/8/layout/vList4"/>
    <dgm:cxn modelId="{A2D9EABC-204B-4BE1-B10B-15F773C762D0}" srcId="{C39306DA-9059-4A21-B584-BE66C2759FA7}" destId="{8C2D646F-45CC-42D3-9580-1543FDF26455}" srcOrd="0" destOrd="0" parTransId="{6C640481-F775-4449-BFF9-12E47DC638D9}" sibTransId="{B9F138E7-73F0-4335-82E3-E6D8019FCCED}"/>
    <dgm:cxn modelId="{72030CBA-9ED9-49C1-81D0-BC8BCFE3FFC0}" type="presOf" srcId="{313AE4B1-8466-4693-8172-ADCA89DD8FC4}" destId="{ED815C9A-E35F-4D45-AAA6-8C60D4202D89}" srcOrd="0" destOrd="0" presId="urn:microsoft.com/office/officeart/2005/8/layout/vList4"/>
    <dgm:cxn modelId="{5867CB06-5375-476F-9633-4430D4725FB0}" type="presOf" srcId="{8C2D646F-45CC-42D3-9580-1543FDF26455}" destId="{11BC6852-D281-48A9-AAC1-2FF7C39F7021}" srcOrd="0" destOrd="0" presId="urn:microsoft.com/office/officeart/2005/8/layout/vList4"/>
    <dgm:cxn modelId="{3DEDFFB2-CC6B-4509-835A-8427AF946A4F}" type="presOf" srcId="{8C2D646F-45CC-42D3-9580-1543FDF26455}" destId="{CFC90122-7358-45D3-A50A-D8A7ADB21CA8}" srcOrd="1" destOrd="0" presId="urn:microsoft.com/office/officeart/2005/8/layout/vList4"/>
    <dgm:cxn modelId="{178A45AB-AA43-40BB-9699-49CC522A5D95}" type="presParOf" srcId="{8B162634-24AB-49EF-9906-78B2CD1821DB}" destId="{BC2B0955-6D57-4DF5-969B-A2C5DF250490}" srcOrd="0" destOrd="0" presId="urn:microsoft.com/office/officeart/2005/8/layout/vList4"/>
    <dgm:cxn modelId="{80C18D23-EF52-40F1-B4EB-ED9AB0F1C91B}" type="presParOf" srcId="{BC2B0955-6D57-4DF5-969B-A2C5DF250490}" destId="{11BC6852-D281-48A9-AAC1-2FF7C39F7021}" srcOrd="0" destOrd="0" presId="urn:microsoft.com/office/officeart/2005/8/layout/vList4"/>
    <dgm:cxn modelId="{43E61E30-B599-4CD5-AC2B-850AFF08122B}" type="presParOf" srcId="{BC2B0955-6D57-4DF5-969B-A2C5DF250490}" destId="{C9479979-D262-469B-9FCC-0F553E912B07}" srcOrd="1" destOrd="0" presId="urn:microsoft.com/office/officeart/2005/8/layout/vList4"/>
    <dgm:cxn modelId="{D5160160-D4EA-44CE-AEE8-2A61E2416C9E}" type="presParOf" srcId="{BC2B0955-6D57-4DF5-969B-A2C5DF250490}" destId="{CFC90122-7358-45D3-A50A-D8A7ADB21CA8}" srcOrd="2" destOrd="0" presId="urn:microsoft.com/office/officeart/2005/8/layout/vList4"/>
    <dgm:cxn modelId="{7F82A170-F066-4C6B-8CB3-7BB5EA92215B}" type="presParOf" srcId="{8B162634-24AB-49EF-9906-78B2CD1821DB}" destId="{7D1D8BC9-0A23-4C32-9438-1D816404FC5C}" srcOrd="1" destOrd="0" presId="urn:microsoft.com/office/officeart/2005/8/layout/vList4"/>
    <dgm:cxn modelId="{B3B4EB88-DAE7-473F-B7EF-CC0D9CBA44BF}" type="presParOf" srcId="{8B162634-24AB-49EF-9906-78B2CD1821DB}" destId="{BEC3F052-EFAB-4B28-8E4E-2C7873EDBE69}" srcOrd="2" destOrd="0" presId="urn:microsoft.com/office/officeart/2005/8/layout/vList4"/>
    <dgm:cxn modelId="{F84ED22E-FFCA-448B-92AD-5E682EF6E883}" type="presParOf" srcId="{BEC3F052-EFAB-4B28-8E4E-2C7873EDBE69}" destId="{ED815C9A-E35F-4D45-AAA6-8C60D4202D89}" srcOrd="0" destOrd="0" presId="urn:microsoft.com/office/officeart/2005/8/layout/vList4"/>
    <dgm:cxn modelId="{5BB31C30-22EA-416D-AC8B-C43A72C45023}" type="presParOf" srcId="{BEC3F052-EFAB-4B28-8E4E-2C7873EDBE69}" destId="{2390D8E4-5355-495C-B239-22B4A2DACD7B}" srcOrd="1" destOrd="0" presId="urn:microsoft.com/office/officeart/2005/8/layout/vList4"/>
    <dgm:cxn modelId="{A47ED22D-DDD2-4831-8FDD-9FF2E243F57B}" type="presParOf" srcId="{BEC3F052-EFAB-4B28-8E4E-2C7873EDBE69}" destId="{F061FF78-6193-4ABA-91EE-D4A657303319}" srcOrd="2" destOrd="0" presId="urn:microsoft.com/office/officeart/2005/8/layout/vList4"/>
    <dgm:cxn modelId="{DB69D920-E242-43B0-A120-3A2244F4148E}" type="presParOf" srcId="{8B162634-24AB-49EF-9906-78B2CD1821DB}" destId="{7A96482C-A9FF-44D3-9528-3A2415EB0F7E}" srcOrd="3" destOrd="0" presId="urn:microsoft.com/office/officeart/2005/8/layout/vList4"/>
    <dgm:cxn modelId="{A4EC96C5-6A52-4947-8991-6DE446A081C7}" type="presParOf" srcId="{8B162634-24AB-49EF-9906-78B2CD1821DB}" destId="{3BC368C1-33F7-4E11-901C-FB2C25FDDF96}" srcOrd="4" destOrd="0" presId="urn:microsoft.com/office/officeart/2005/8/layout/vList4"/>
    <dgm:cxn modelId="{DD897095-2C46-42E6-BC9F-DF941740CE7F}" type="presParOf" srcId="{3BC368C1-33F7-4E11-901C-FB2C25FDDF96}" destId="{7D3A95B8-4BBE-4B48-9275-992745C32227}" srcOrd="0" destOrd="0" presId="urn:microsoft.com/office/officeart/2005/8/layout/vList4"/>
    <dgm:cxn modelId="{D0E18C67-3A78-4106-97EB-BB64B59FDD3E}" type="presParOf" srcId="{3BC368C1-33F7-4E11-901C-FB2C25FDDF96}" destId="{4D574BDF-CB9D-414B-A81A-CD673B5C4E3E}" srcOrd="1" destOrd="0" presId="urn:microsoft.com/office/officeart/2005/8/layout/vList4"/>
    <dgm:cxn modelId="{69513CA8-8929-4D33-B8AE-23AF922793F3}" type="presParOf" srcId="{3BC368C1-33F7-4E11-901C-FB2C25FDDF96}" destId="{6B719889-97DD-4410-A186-4E6AA1DD243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2E5DB75-C0C2-4E77-AFFF-24EC510FD0DF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FB00F19-33C7-454A-A7A5-114A2958413A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Selección de lenguas vernáculas</a:t>
          </a:r>
          <a:endParaRPr lang="es-MX" dirty="0">
            <a:solidFill>
              <a:srgbClr val="C00000"/>
            </a:solidFill>
          </a:endParaRPr>
        </a:p>
      </dgm:t>
    </dgm:pt>
    <dgm:pt modelId="{6D77CF41-A480-4EC7-AA43-5D0907CB5BA4}" type="parTrans" cxnId="{15B5D868-CBE2-4630-AB3A-22E60041329E}">
      <dgm:prSet/>
      <dgm:spPr/>
      <dgm:t>
        <a:bodyPr/>
        <a:lstStyle/>
        <a:p>
          <a:endParaRPr lang="es-MX"/>
        </a:p>
      </dgm:t>
    </dgm:pt>
    <dgm:pt modelId="{325AB7AB-FD69-4921-A901-54621CF6B34A}" type="sibTrans" cxnId="{15B5D868-CBE2-4630-AB3A-22E60041329E}">
      <dgm:prSet/>
      <dgm:spPr/>
      <dgm:t>
        <a:bodyPr/>
        <a:lstStyle/>
        <a:p>
          <a:endParaRPr lang="es-MX"/>
        </a:p>
      </dgm:t>
    </dgm:pt>
    <dgm:pt modelId="{1B412131-6CB5-43F4-8D22-16DFD5619829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Traducción de textos litúrgicos</a:t>
          </a:r>
          <a:endParaRPr lang="es-MX" dirty="0">
            <a:solidFill>
              <a:srgbClr val="C00000"/>
            </a:solidFill>
          </a:endParaRPr>
        </a:p>
      </dgm:t>
    </dgm:pt>
    <dgm:pt modelId="{7D879D99-910A-4BC1-B812-7BCD7BAB6EE9}" type="parTrans" cxnId="{A33F631F-A4CE-40D8-81D2-F122AC1ACE21}">
      <dgm:prSet/>
      <dgm:spPr/>
      <dgm:t>
        <a:bodyPr/>
        <a:lstStyle/>
        <a:p>
          <a:endParaRPr lang="es-MX"/>
        </a:p>
      </dgm:t>
    </dgm:pt>
    <dgm:pt modelId="{89DC3CA6-D01F-4BC7-864B-48FDF4B60FA5}" type="sibTrans" cxnId="{A33F631F-A4CE-40D8-81D2-F122AC1ACE21}">
      <dgm:prSet/>
      <dgm:spPr/>
      <dgm:t>
        <a:bodyPr/>
        <a:lstStyle/>
        <a:p>
          <a:endParaRPr lang="es-MX"/>
        </a:p>
      </dgm:t>
    </dgm:pt>
    <dgm:pt modelId="{BDA3D78B-C507-46CC-9B24-096E56BA08CE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Uso de otros textos</a:t>
          </a:r>
          <a:endParaRPr lang="es-MX" dirty="0">
            <a:solidFill>
              <a:srgbClr val="C00000"/>
            </a:solidFill>
          </a:endParaRPr>
        </a:p>
      </dgm:t>
    </dgm:pt>
    <dgm:pt modelId="{F0B18C6D-A96D-4720-B394-52EA40F137F0}" type="parTrans" cxnId="{2272BAE6-8083-4228-B9CA-A6AE01BF7AFE}">
      <dgm:prSet/>
      <dgm:spPr/>
      <dgm:t>
        <a:bodyPr/>
        <a:lstStyle/>
        <a:p>
          <a:endParaRPr lang="es-MX"/>
        </a:p>
      </dgm:t>
    </dgm:pt>
    <dgm:pt modelId="{481E82D1-CCF7-45C3-8349-E0BDC02BB1D8}" type="sibTrans" cxnId="{2272BAE6-8083-4228-B9CA-A6AE01BF7AFE}">
      <dgm:prSet/>
      <dgm:spPr/>
      <dgm:t>
        <a:bodyPr/>
        <a:lstStyle/>
        <a:p>
          <a:endParaRPr lang="es-MX"/>
        </a:p>
      </dgm:t>
    </dgm:pt>
    <dgm:pt modelId="{62B3D12F-2FC7-4ECB-841E-47C7EB60A878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Vocabulario</a:t>
          </a:r>
          <a:endParaRPr lang="es-MX" dirty="0">
            <a:solidFill>
              <a:srgbClr val="C00000"/>
            </a:solidFill>
          </a:endParaRPr>
        </a:p>
      </dgm:t>
    </dgm:pt>
    <dgm:pt modelId="{E084B23E-75B1-4D48-AA9F-F9D363C292AA}" type="parTrans" cxnId="{E0A0E9A7-D4B6-449D-A785-6CC82A1F1F9F}">
      <dgm:prSet/>
      <dgm:spPr/>
      <dgm:t>
        <a:bodyPr/>
        <a:lstStyle/>
        <a:p>
          <a:endParaRPr lang="es-MX"/>
        </a:p>
      </dgm:t>
    </dgm:pt>
    <dgm:pt modelId="{3519195A-BF0C-4729-BA7D-DDBFC8B1B424}" type="sibTrans" cxnId="{E0A0E9A7-D4B6-449D-A785-6CC82A1F1F9F}">
      <dgm:prSet/>
      <dgm:spPr/>
      <dgm:t>
        <a:bodyPr/>
        <a:lstStyle/>
        <a:p>
          <a:endParaRPr lang="es-MX"/>
        </a:p>
      </dgm:t>
    </dgm:pt>
    <dgm:pt modelId="{32FE4EB2-0D23-4486-91AD-FB9074C2D14A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Género</a:t>
          </a:r>
          <a:endParaRPr lang="es-MX" dirty="0">
            <a:solidFill>
              <a:srgbClr val="C00000"/>
            </a:solidFill>
          </a:endParaRPr>
        </a:p>
      </dgm:t>
    </dgm:pt>
    <dgm:pt modelId="{77E8D795-9142-42E7-9B2C-EB148A895BA6}" type="parTrans" cxnId="{A9460613-5A7B-449D-82D4-09B696743CB7}">
      <dgm:prSet/>
      <dgm:spPr/>
      <dgm:t>
        <a:bodyPr/>
        <a:lstStyle/>
        <a:p>
          <a:endParaRPr lang="es-MX"/>
        </a:p>
      </dgm:t>
    </dgm:pt>
    <dgm:pt modelId="{D0E5B5D8-B574-40F1-AAB1-0BF0E11537F6}" type="sibTrans" cxnId="{A9460613-5A7B-449D-82D4-09B696743CB7}">
      <dgm:prSet/>
      <dgm:spPr/>
      <dgm:t>
        <a:bodyPr/>
        <a:lstStyle/>
        <a:p>
          <a:endParaRPr lang="es-MX"/>
        </a:p>
      </dgm:t>
    </dgm:pt>
    <dgm:pt modelId="{41D29548-8E7C-440A-90A4-106D6642C9CA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Sintaxis</a:t>
          </a:r>
          <a:endParaRPr lang="es-MX" dirty="0">
            <a:solidFill>
              <a:srgbClr val="C00000"/>
            </a:solidFill>
          </a:endParaRPr>
        </a:p>
      </dgm:t>
    </dgm:pt>
    <dgm:pt modelId="{9287471C-2E1A-42B8-BFD2-B05F42FF7B09}" type="parTrans" cxnId="{C5215001-2DE0-4FCE-AAFD-49BD4DA937C5}">
      <dgm:prSet/>
      <dgm:spPr/>
      <dgm:t>
        <a:bodyPr/>
        <a:lstStyle/>
        <a:p>
          <a:endParaRPr lang="es-MX"/>
        </a:p>
      </dgm:t>
    </dgm:pt>
    <dgm:pt modelId="{1FECB01A-3D3A-47DD-8886-46BAEE391737}" type="sibTrans" cxnId="{C5215001-2DE0-4FCE-AAFD-49BD4DA937C5}">
      <dgm:prSet/>
      <dgm:spPr/>
      <dgm:t>
        <a:bodyPr/>
        <a:lstStyle/>
        <a:p>
          <a:endParaRPr lang="es-MX"/>
        </a:p>
      </dgm:t>
    </dgm:pt>
    <dgm:pt modelId="{339B25DC-3E2B-4AA7-81C8-AEA8C369BCE9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Tipos de textos particulares</a:t>
          </a:r>
          <a:endParaRPr lang="es-MX" dirty="0">
            <a:solidFill>
              <a:srgbClr val="C00000"/>
            </a:solidFill>
          </a:endParaRPr>
        </a:p>
      </dgm:t>
    </dgm:pt>
    <dgm:pt modelId="{D68AE3A6-C0E2-46A1-BBD2-184FBA766889}" type="parTrans" cxnId="{E4EE0890-49A6-41F9-B837-87D69996B3D7}">
      <dgm:prSet/>
      <dgm:spPr/>
      <dgm:t>
        <a:bodyPr/>
        <a:lstStyle/>
        <a:p>
          <a:endParaRPr lang="es-MX"/>
        </a:p>
      </dgm:t>
    </dgm:pt>
    <dgm:pt modelId="{69641B59-BEA2-4673-BCAB-666F9113D4EE}" type="sibTrans" cxnId="{E4EE0890-49A6-41F9-B837-87D69996B3D7}">
      <dgm:prSet/>
      <dgm:spPr/>
      <dgm:t>
        <a:bodyPr/>
        <a:lstStyle/>
        <a:p>
          <a:endParaRPr lang="es-MX"/>
        </a:p>
      </dgm:t>
    </dgm:pt>
    <dgm:pt modelId="{D5FC9598-91BE-43C7-87ED-E588FA707C81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Organización del trabajo y comisiones</a:t>
          </a:r>
          <a:endParaRPr lang="es-MX" dirty="0">
            <a:solidFill>
              <a:srgbClr val="C00000"/>
            </a:solidFill>
          </a:endParaRPr>
        </a:p>
      </dgm:t>
    </dgm:pt>
    <dgm:pt modelId="{484FE2C4-C485-4331-B5AE-B66294E92F80}" type="parTrans" cxnId="{6BE7F88D-53AF-4AE7-A087-37E9D29F90C3}">
      <dgm:prSet/>
      <dgm:spPr/>
      <dgm:t>
        <a:bodyPr/>
        <a:lstStyle/>
        <a:p>
          <a:endParaRPr lang="es-MX"/>
        </a:p>
      </dgm:t>
    </dgm:pt>
    <dgm:pt modelId="{113BB60C-E53B-4EC4-A709-7E38CC15B728}" type="sibTrans" cxnId="{6BE7F88D-53AF-4AE7-A087-37E9D29F90C3}">
      <dgm:prSet/>
      <dgm:spPr/>
      <dgm:t>
        <a:bodyPr/>
        <a:lstStyle/>
        <a:p>
          <a:endParaRPr lang="es-MX"/>
        </a:p>
      </dgm:t>
    </dgm:pt>
    <dgm:pt modelId="{0F9D8877-ACCA-4091-AEBD-AD29E6E2CEDA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Nuevas composiciones y ediciones</a:t>
          </a:r>
          <a:endParaRPr lang="es-MX" dirty="0">
            <a:solidFill>
              <a:srgbClr val="C00000"/>
            </a:solidFill>
          </a:endParaRPr>
        </a:p>
      </dgm:t>
    </dgm:pt>
    <dgm:pt modelId="{4FEC0760-F0FE-4858-91E5-C1CB9E59E61E}" type="parTrans" cxnId="{D5AD9747-03F8-412D-8872-F2E2C5520E94}">
      <dgm:prSet/>
      <dgm:spPr/>
      <dgm:t>
        <a:bodyPr/>
        <a:lstStyle/>
        <a:p>
          <a:endParaRPr lang="es-MX"/>
        </a:p>
      </dgm:t>
    </dgm:pt>
    <dgm:pt modelId="{7FF67568-9236-4267-AF9E-3BE2FF9A46FB}" type="sibTrans" cxnId="{D5AD9747-03F8-412D-8872-F2E2C5520E94}">
      <dgm:prSet/>
      <dgm:spPr/>
      <dgm:t>
        <a:bodyPr/>
        <a:lstStyle/>
        <a:p>
          <a:endParaRPr lang="es-MX"/>
        </a:p>
      </dgm:t>
    </dgm:pt>
    <dgm:pt modelId="{52B208D9-4E6E-496B-B114-CEBC55A63091}" type="pres">
      <dgm:prSet presAssocID="{B2E5DB75-C0C2-4E77-AFFF-24EC510FD0D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8180ADEF-7E17-47C5-AD94-2E2A36310780}" type="pres">
      <dgm:prSet presAssocID="{CFB00F19-33C7-454A-A7A5-114A2958413A}" presName="compNode" presStyleCnt="0"/>
      <dgm:spPr/>
    </dgm:pt>
    <dgm:pt modelId="{00FCE051-EA10-4258-9C19-BF53CB85A719}" type="pres">
      <dgm:prSet presAssocID="{CFB00F19-33C7-454A-A7A5-114A2958413A}" presName="dummyConnPt" presStyleCnt="0"/>
      <dgm:spPr/>
    </dgm:pt>
    <dgm:pt modelId="{F85B2A1A-DD09-4BA7-AEB9-C8630302AD51}" type="pres">
      <dgm:prSet presAssocID="{CFB00F19-33C7-454A-A7A5-114A2958413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D22D9DB-2ACF-43EE-B3F8-B1E7D596472C}" type="pres">
      <dgm:prSet presAssocID="{325AB7AB-FD69-4921-A901-54621CF6B34A}" presName="sibTrans" presStyleLbl="bgSibTrans2D1" presStyleIdx="0" presStyleCnt="8"/>
      <dgm:spPr/>
      <dgm:t>
        <a:bodyPr/>
        <a:lstStyle/>
        <a:p>
          <a:endParaRPr lang="es-MX"/>
        </a:p>
      </dgm:t>
    </dgm:pt>
    <dgm:pt modelId="{BC6F36B6-7EB9-4432-9878-D0D983991517}" type="pres">
      <dgm:prSet presAssocID="{1B412131-6CB5-43F4-8D22-16DFD5619829}" presName="compNode" presStyleCnt="0"/>
      <dgm:spPr/>
    </dgm:pt>
    <dgm:pt modelId="{A9D1B757-218D-4FFF-BBB5-5B6131CE3651}" type="pres">
      <dgm:prSet presAssocID="{1B412131-6CB5-43F4-8D22-16DFD5619829}" presName="dummyConnPt" presStyleCnt="0"/>
      <dgm:spPr/>
    </dgm:pt>
    <dgm:pt modelId="{317E3440-BC3F-45E9-A7F3-A5AF56F9E08C}" type="pres">
      <dgm:prSet presAssocID="{1B412131-6CB5-43F4-8D22-16DFD561982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A3713A-B4D0-4D24-A8E6-CF6FD6F7E5C9}" type="pres">
      <dgm:prSet presAssocID="{89DC3CA6-D01F-4BC7-864B-48FDF4B60FA5}" presName="sibTrans" presStyleLbl="bgSibTrans2D1" presStyleIdx="1" presStyleCnt="8"/>
      <dgm:spPr/>
      <dgm:t>
        <a:bodyPr/>
        <a:lstStyle/>
        <a:p>
          <a:endParaRPr lang="es-MX"/>
        </a:p>
      </dgm:t>
    </dgm:pt>
    <dgm:pt modelId="{6315584B-6F7B-4F4F-AA32-2CEE456F7B90}" type="pres">
      <dgm:prSet presAssocID="{BDA3D78B-C507-46CC-9B24-096E56BA08CE}" presName="compNode" presStyleCnt="0"/>
      <dgm:spPr/>
    </dgm:pt>
    <dgm:pt modelId="{73149B3B-7EEF-4573-960A-F1EB80C5945C}" type="pres">
      <dgm:prSet presAssocID="{BDA3D78B-C507-46CC-9B24-096E56BA08CE}" presName="dummyConnPt" presStyleCnt="0"/>
      <dgm:spPr/>
    </dgm:pt>
    <dgm:pt modelId="{B08805BF-9353-4D7F-8ADB-456AC1A2C1AA}" type="pres">
      <dgm:prSet presAssocID="{BDA3D78B-C507-46CC-9B24-096E56BA08C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72775C-324A-4230-9518-B69A57163F55}" type="pres">
      <dgm:prSet presAssocID="{481E82D1-CCF7-45C3-8349-E0BDC02BB1D8}" presName="sibTrans" presStyleLbl="bgSibTrans2D1" presStyleIdx="2" presStyleCnt="8"/>
      <dgm:spPr/>
      <dgm:t>
        <a:bodyPr/>
        <a:lstStyle/>
        <a:p>
          <a:endParaRPr lang="es-MX"/>
        </a:p>
      </dgm:t>
    </dgm:pt>
    <dgm:pt modelId="{DF60AB0D-C60D-42B8-B294-949D6FE72364}" type="pres">
      <dgm:prSet presAssocID="{62B3D12F-2FC7-4ECB-841E-47C7EB60A878}" presName="compNode" presStyleCnt="0"/>
      <dgm:spPr/>
    </dgm:pt>
    <dgm:pt modelId="{D3AD5FE6-6143-49CA-941D-F4B41F6F0502}" type="pres">
      <dgm:prSet presAssocID="{62B3D12F-2FC7-4ECB-841E-47C7EB60A878}" presName="dummyConnPt" presStyleCnt="0"/>
      <dgm:spPr/>
    </dgm:pt>
    <dgm:pt modelId="{05C1781E-EA16-46CC-8763-C18782E7C52F}" type="pres">
      <dgm:prSet presAssocID="{62B3D12F-2FC7-4ECB-841E-47C7EB60A87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201F005-0A29-4E6D-8915-931FD4473B2C}" type="pres">
      <dgm:prSet presAssocID="{3519195A-BF0C-4729-BA7D-DDBFC8B1B424}" presName="sibTrans" presStyleLbl="bgSibTrans2D1" presStyleIdx="3" presStyleCnt="8"/>
      <dgm:spPr/>
      <dgm:t>
        <a:bodyPr/>
        <a:lstStyle/>
        <a:p>
          <a:endParaRPr lang="es-MX"/>
        </a:p>
      </dgm:t>
    </dgm:pt>
    <dgm:pt modelId="{74CA9512-AE96-454F-8E04-0338E9DCEED1}" type="pres">
      <dgm:prSet presAssocID="{32FE4EB2-0D23-4486-91AD-FB9074C2D14A}" presName="compNode" presStyleCnt="0"/>
      <dgm:spPr/>
    </dgm:pt>
    <dgm:pt modelId="{90D946AF-7172-4B09-873C-7225F6B61BC5}" type="pres">
      <dgm:prSet presAssocID="{32FE4EB2-0D23-4486-91AD-FB9074C2D14A}" presName="dummyConnPt" presStyleCnt="0"/>
      <dgm:spPr/>
    </dgm:pt>
    <dgm:pt modelId="{0F8B02F1-56AE-47C0-B545-0DBCEC26C4FE}" type="pres">
      <dgm:prSet presAssocID="{32FE4EB2-0D23-4486-91AD-FB9074C2D14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E462E7-57E8-48B7-BB4A-5BE6E0725614}" type="pres">
      <dgm:prSet presAssocID="{D0E5B5D8-B574-40F1-AAB1-0BF0E11537F6}" presName="sibTrans" presStyleLbl="bgSibTrans2D1" presStyleIdx="4" presStyleCnt="8"/>
      <dgm:spPr/>
      <dgm:t>
        <a:bodyPr/>
        <a:lstStyle/>
        <a:p>
          <a:endParaRPr lang="es-MX"/>
        </a:p>
      </dgm:t>
    </dgm:pt>
    <dgm:pt modelId="{82B6CC06-D07C-4831-9280-4904F2320559}" type="pres">
      <dgm:prSet presAssocID="{41D29548-8E7C-440A-90A4-106D6642C9CA}" presName="compNode" presStyleCnt="0"/>
      <dgm:spPr/>
    </dgm:pt>
    <dgm:pt modelId="{69158C8E-BDF3-4E8A-85C1-809087DA150A}" type="pres">
      <dgm:prSet presAssocID="{41D29548-8E7C-440A-90A4-106D6642C9CA}" presName="dummyConnPt" presStyleCnt="0"/>
      <dgm:spPr/>
    </dgm:pt>
    <dgm:pt modelId="{A984ADC8-352C-4A8F-A434-6C256F5B278F}" type="pres">
      <dgm:prSet presAssocID="{41D29548-8E7C-440A-90A4-106D6642C9CA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5D4FEAF-0DF7-4AD3-9780-90ACCD669B93}" type="pres">
      <dgm:prSet presAssocID="{1FECB01A-3D3A-47DD-8886-46BAEE391737}" presName="sibTrans" presStyleLbl="bgSibTrans2D1" presStyleIdx="5" presStyleCnt="8"/>
      <dgm:spPr/>
      <dgm:t>
        <a:bodyPr/>
        <a:lstStyle/>
        <a:p>
          <a:endParaRPr lang="es-MX"/>
        </a:p>
      </dgm:t>
    </dgm:pt>
    <dgm:pt modelId="{0E6E5E72-9AED-46AB-94C5-E0D03EF1661D}" type="pres">
      <dgm:prSet presAssocID="{339B25DC-3E2B-4AA7-81C8-AEA8C369BCE9}" presName="compNode" presStyleCnt="0"/>
      <dgm:spPr/>
    </dgm:pt>
    <dgm:pt modelId="{6531BE7B-73A1-4CCE-A951-097C88A53D00}" type="pres">
      <dgm:prSet presAssocID="{339B25DC-3E2B-4AA7-81C8-AEA8C369BCE9}" presName="dummyConnPt" presStyleCnt="0"/>
      <dgm:spPr/>
    </dgm:pt>
    <dgm:pt modelId="{8F70B72E-3783-42F1-BA6E-0CF3DE6CF3AA}" type="pres">
      <dgm:prSet presAssocID="{339B25DC-3E2B-4AA7-81C8-AEA8C369BCE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9CF200-9ACF-420C-B3B6-FB085144A167}" type="pres">
      <dgm:prSet presAssocID="{69641B59-BEA2-4673-BCAB-666F9113D4EE}" presName="sibTrans" presStyleLbl="bgSibTrans2D1" presStyleIdx="6" presStyleCnt="8"/>
      <dgm:spPr/>
      <dgm:t>
        <a:bodyPr/>
        <a:lstStyle/>
        <a:p>
          <a:endParaRPr lang="es-MX"/>
        </a:p>
      </dgm:t>
    </dgm:pt>
    <dgm:pt modelId="{B66BCDB0-3945-4C0F-8240-D630D37BFF30}" type="pres">
      <dgm:prSet presAssocID="{D5FC9598-91BE-43C7-87ED-E588FA707C81}" presName="compNode" presStyleCnt="0"/>
      <dgm:spPr/>
    </dgm:pt>
    <dgm:pt modelId="{A50036E4-04AF-42D4-B8C7-E0202ECF7AE8}" type="pres">
      <dgm:prSet presAssocID="{D5FC9598-91BE-43C7-87ED-E588FA707C81}" presName="dummyConnPt" presStyleCnt="0"/>
      <dgm:spPr/>
    </dgm:pt>
    <dgm:pt modelId="{58E0F675-7FF2-4576-9B57-EAFABA41A7EE}" type="pres">
      <dgm:prSet presAssocID="{D5FC9598-91BE-43C7-87ED-E588FA707C8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7C144CB-2FB8-45EE-9927-02DF645BC858}" type="pres">
      <dgm:prSet presAssocID="{113BB60C-E53B-4EC4-A709-7E38CC15B728}" presName="sibTrans" presStyleLbl="bgSibTrans2D1" presStyleIdx="7" presStyleCnt="8"/>
      <dgm:spPr/>
      <dgm:t>
        <a:bodyPr/>
        <a:lstStyle/>
        <a:p>
          <a:endParaRPr lang="es-MX"/>
        </a:p>
      </dgm:t>
    </dgm:pt>
    <dgm:pt modelId="{644077E0-AA92-4B43-BCCE-4D2C43DD8271}" type="pres">
      <dgm:prSet presAssocID="{0F9D8877-ACCA-4091-AEBD-AD29E6E2CEDA}" presName="compNode" presStyleCnt="0"/>
      <dgm:spPr/>
    </dgm:pt>
    <dgm:pt modelId="{92AD77CF-B8CD-41E1-ABFD-2CD0C08CF677}" type="pres">
      <dgm:prSet presAssocID="{0F9D8877-ACCA-4091-AEBD-AD29E6E2CEDA}" presName="dummyConnPt" presStyleCnt="0"/>
      <dgm:spPr/>
    </dgm:pt>
    <dgm:pt modelId="{6565B98F-78F3-4CF2-905B-751A48745584}" type="pres">
      <dgm:prSet presAssocID="{0F9D8877-ACCA-4091-AEBD-AD29E6E2CED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9460613-5A7B-449D-82D4-09B696743CB7}" srcId="{B2E5DB75-C0C2-4E77-AFFF-24EC510FD0DF}" destId="{32FE4EB2-0D23-4486-91AD-FB9074C2D14A}" srcOrd="4" destOrd="0" parTransId="{77E8D795-9142-42E7-9B2C-EB148A895BA6}" sibTransId="{D0E5B5D8-B574-40F1-AAB1-0BF0E11537F6}"/>
    <dgm:cxn modelId="{5A2F2474-7ED5-4101-AAF4-D6FEE6E8D258}" type="presOf" srcId="{62B3D12F-2FC7-4ECB-841E-47C7EB60A878}" destId="{05C1781E-EA16-46CC-8763-C18782E7C52F}" srcOrd="0" destOrd="0" presId="urn:microsoft.com/office/officeart/2005/8/layout/bProcess4"/>
    <dgm:cxn modelId="{4B2533F6-2CD1-4274-86B9-D222FC6E1826}" type="presOf" srcId="{89DC3CA6-D01F-4BC7-864B-48FDF4B60FA5}" destId="{CFA3713A-B4D0-4D24-A8E6-CF6FD6F7E5C9}" srcOrd="0" destOrd="0" presId="urn:microsoft.com/office/officeart/2005/8/layout/bProcess4"/>
    <dgm:cxn modelId="{1D7A8DAB-D30D-427E-BE99-385B7AE6C93A}" type="presOf" srcId="{BDA3D78B-C507-46CC-9B24-096E56BA08CE}" destId="{B08805BF-9353-4D7F-8ADB-456AC1A2C1AA}" srcOrd="0" destOrd="0" presId="urn:microsoft.com/office/officeart/2005/8/layout/bProcess4"/>
    <dgm:cxn modelId="{5EE3B7FC-F8B8-401F-9AE0-726F0166FCE0}" type="presOf" srcId="{481E82D1-CCF7-45C3-8349-E0BDC02BB1D8}" destId="{5F72775C-324A-4230-9518-B69A57163F55}" srcOrd="0" destOrd="0" presId="urn:microsoft.com/office/officeart/2005/8/layout/bProcess4"/>
    <dgm:cxn modelId="{15B5D868-CBE2-4630-AB3A-22E60041329E}" srcId="{B2E5DB75-C0C2-4E77-AFFF-24EC510FD0DF}" destId="{CFB00F19-33C7-454A-A7A5-114A2958413A}" srcOrd="0" destOrd="0" parTransId="{6D77CF41-A480-4EC7-AA43-5D0907CB5BA4}" sibTransId="{325AB7AB-FD69-4921-A901-54621CF6B34A}"/>
    <dgm:cxn modelId="{12C76CC6-2EFD-49B2-BB42-2AADDF207570}" type="presOf" srcId="{32FE4EB2-0D23-4486-91AD-FB9074C2D14A}" destId="{0F8B02F1-56AE-47C0-B545-0DBCEC26C4FE}" srcOrd="0" destOrd="0" presId="urn:microsoft.com/office/officeart/2005/8/layout/bProcess4"/>
    <dgm:cxn modelId="{36EE698F-3C2A-47A5-B1BA-209833958CDA}" type="presOf" srcId="{69641B59-BEA2-4673-BCAB-666F9113D4EE}" destId="{629CF200-9ACF-420C-B3B6-FB085144A167}" srcOrd="0" destOrd="0" presId="urn:microsoft.com/office/officeart/2005/8/layout/bProcess4"/>
    <dgm:cxn modelId="{C4E7DF06-2EB5-4D77-9052-2BAE01A9A5D1}" type="presOf" srcId="{D5FC9598-91BE-43C7-87ED-E588FA707C81}" destId="{58E0F675-7FF2-4576-9B57-EAFABA41A7EE}" srcOrd="0" destOrd="0" presId="urn:microsoft.com/office/officeart/2005/8/layout/bProcess4"/>
    <dgm:cxn modelId="{C5215001-2DE0-4FCE-AAFD-49BD4DA937C5}" srcId="{B2E5DB75-C0C2-4E77-AFFF-24EC510FD0DF}" destId="{41D29548-8E7C-440A-90A4-106D6642C9CA}" srcOrd="5" destOrd="0" parTransId="{9287471C-2E1A-42B8-BFD2-B05F42FF7B09}" sibTransId="{1FECB01A-3D3A-47DD-8886-46BAEE391737}"/>
    <dgm:cxn modelId="{2272BAE6-8083-4228-B9CA-A6AE01BF7AFE}" srcId="{B2E5DB75-C0C2-4E77-AFFF-24EC510FD0DF}" destId="{BDA3D78B-C507-46CC-9B24-096E56BA08CE}" srcOrd="2" destOrd="0" parTransId="{F0B18C6D-A96D-4720-B394-52EA40F137F0}" sibTransId="{481E82D1-CCF7-45C3-8349-E0BDC02BB1D8}"/>
    <dgm:cxn modelId="{5977C1FD-54AE-4AE1-ADE9-E052FB2E7C3E}" type="presOf" srcId="{0F9D8877-ACCA-4091-AEBD-AD29E6E2CEDA}" destId="{6565B98F-78F3-4CF2-905B-751A48745584}" srcOrd="0" destOrd="0" presId="urn:microsoft.com/office/officeart/2005/8/layout/bProcess4"/>
    <dgm:cxn modelId="{C0D5E0E7-883B-48AC-8DFA-6C5F3543842C}" type="presOf" srcId="{D0E5B5D8-B574-40F1-AAB1-0BF0E11537F6}" destId="{64E462E7-57E8-48B7-BB4A-5BE6E0725614}" srcOrd="0" destOrd="0" presId="urn:microsoft.com/office/officeart/2005/8/layout/bProcess4"/>
    <dgm:cxn modelId="{6A2CDA03-7A23-4A1E-B600-03D05E3A3452}" type="presOf" srcId="{B2E5DB75-C0C2-4E77-AFFF-24EC510FD0DF}" destId="{52B208D9-4E6E-496B-B114-CEBC55A63091}" srcOrd="0" destOrd="0" presId="urn:microsoft.com/office/officeart/2005/8/layout/bProcess4"/>
    <dgm:cxn modelId="{D5AD9747-03F8-412D-8872-F2E2C5520E94}" srcId="{B2E5DB75-C0C2-4E77-AFFF-24EC510FD0DF}" destId="{0F9D8877-ACCA-4091-AEBD-AD29E6E2CEDA}" srcOrd="8" destOrd="0" parTransId="{4FEC0760-F0FE-4858-91E5-C1CB9E59E61E}" sibTransId="{7FF67568-9236-4267-AF9E-3BE2FF9A46FB}"/>
    <dgm:cxn modelId="{635E4DDE-A936-401E-B620-D7E8FFA8BAC3}" type="presOf" srcId="{1FECB01A-3D3A-47DD-8886-46BAEE391737}" destId="{B5D4FEAF-0DF7-4AD3-9780-90ACCD669B93}" srcOrd="0" destOrd="0" presId="urn:microsoft.com/office/officeart/2005/8/layout/bProcess4"/>
    <dgm:cxn modelId="{9B1AC354-C609-4546-B96F-64493BAE3DF6}" type="presOf" srcId="{41D29548-8E7C-440A-90A4-106D6642C9CA}" destId="{A984ADC8-352C-4A8F-A434-6C256F5B278F}" srcOrd="0" destOrd="0" presId="urn:microsoft.com/office/officeart/2005/8/layout/bProcess4"/>
    <dgm:cxn modelId="{A33F631F-A4CE-40D8-81D2-F122AC1ACE21}" srcId="{B2E5DB75-C0C2-4E77-AFFF-24EC510FD0DF}" destId="{1B412131-6CB5-43F4-8D22-16DFD5619829}" srcOrd="1" destOrd="0" parTransId="{7D879D99-910A-4BC1-B812-7BCD7BAB6EE9}" sibTransId="{89DC3CA6-D01F-4BC7-864B-48FDF4B60FA5}"/>
    <dgm:cxn modelId="{BFDB2088-4EA6-4934-8AB0-0216D2763103}" type="presOf" srcId="{113BB60C-E53B-4EC4-A709-7E38CC15B728}" destId="{27C144CB-2FB8-45EE-9927-02DF645BC858}" srcOrd="0" destOrd="0" presId="urn:microsoft.com/office/officeart/2005/8/layout/bProcess4"/>
    <dgm:cxn modelId="{E0A0E9A7-D4B6-449D-A785-6CC82A1F1F9F}" srcId="{B2E5DB75-C0C2-4E77-AFFF-24EC510FD0DF}" destId="{62B3D12F-2FC7-4ECB-841E-47C7EB60A878}" srcOrd="3" destOrd="0" parTransId="{E084B23E-75B1-4D48-AA9F-F9D363C292AA}" sibTransId="{3519195A-BF0C-4729-BA7D-DDBFC8B1B424}"/>
    <dgm:cxn modelId="{9704DE4D-64AE-4646-985E-D530ACBCF0A4}" type="presOf" srcId="{3519195A-BF0C-4729-BA7D-DDBFC8B1B424}" destId="{3201F005-0A29-4E6D-8915-931FD4473B2C}" srcOrd="0" destOrd="0" presId="urn:microsoft.com/office/officeart/2005/8/layout/bProcess4"/>
    <dgm:cxn modelId="{28EA8462-9D0A-4D07-9BC3-6D6AB3F5C033}" type="presOf" srcId="{CFB00F19-33C7-454A-A7A5-114A2958413A}" destId="{F85B2A1A-DD09-4BA7-AEB9-C8630302AD51}" srcOrd="0" destOrd="0" presId="urn:microsoft.com/office/officeart/2005/8/layout/bProcess4"/>
    <dgm:cxn modelId="{A8E67073-09E0-4BA7-8AEB-D4FEDE2D3497}" type="presOf" srcId="{339B25DC-3E2B-4AA7-81C8-AEA8C369BCE9}" destId="{8F70B72E-3783-42F1-BA6E-0CF3DE6CF3AA}" srcOrd="0" destOrd="0" presId="urn:microsoft.com/office/officeart/2005/8/layout/bProcess4"/>
    <dgm:cxn modelId="{0487A634-829E-4E55-A9BD-709523206C49}" type="presOf" srcId="{1B412131-6CB5-43F4-8D22-16DFD5619829}" destId="{317E3440-BC3F-45E9-A7F3-A5AF56F9E08C}" srcOrd="0" destOrd="0" presId="urn:microsoft.com/office/officeart/2005/8/layout/bProcess4"/>
    <dgm:cxn modelId="{E4EE0890-49A6-41F9-B837-87D69996B3D7}" srcId="{B2E5DB75-C0C2-4E77-AFFF-24EC510FD0DF}" destId="{339B25DC-3E2B-4AA7-81C8-AEA8C369BCE9}" srcOrd="6" destOrd="0" parTransId="{D68AE3A6-C0E2-46A1-BBD2-184FBA766889}" sibTransId="{69641B59-BEA2-4673-BCAB-666F9113D4EE}"/>
    <dgm:cxn modelId="{92038AF0-29E0-493C-A90D-D4A1C57D7334}" type="presOf" srcId="{325AB7AB-FD69-4921-A901-54621CF6B34A}" destId="{FD22D9DB-2ACF-43EE-B3F8-B1E7D596472C}" srcOrd="0" destOrd="0" presId="urn:microsoft.com/office/officeart/2005/8/layout/bProcess4"/>
    <dgm:cxn modelId="{6BE7F88D-53AF-4AE7-A087-37E9D29F90C3}" srcId="{B2E5DB75-C0C2-4E77-AFFF-24EC510FD0DF}" destId="{D5FC9598-91BE-43C7-87ED-E588FA707C81}" srcOrd="7" destOrd="0" parTransId="{484FE2C4-C485-4331-B5AE-B66294E92F80}" sibTransId="{113BB60C-E53B-4EC4-A709-7E38CC15B728}"/>
    <dgm:cxn modelId="{CCB7F06C-39C5-4E76-905F-EE368790422A}" type="presParOf" srcId="{52B208D9-4E6E-496B-B114-CEBC55A63091}" destId="{8180ADEF-7E17-47C5-AD94-2E2A36310780}" srcOrd="0" destOrd="0" presId="urn:microsoft.com/office/officeart/2005/8/layout/bProcess4"/>
    <dgm:cxn modelId="{F3F2203E-7E79-4C5A-980D-99316C4F01E9}" type="presParOf" srcId="{8180ADEF-7E17-47C5-AD94-2E2A36310780}" destId="{00FCE051-EA10-4258-9C19-BF53CB85A719}" srcOrd="0" destOrd="0" presId="urn:microsoft.com/office/officeart/2005/8/layout/bProcess4"/>
    <dgm:cxn modelId="{19A80D8A-B8DC-4FA1-9349-A3C2684D91BB}" type="presParOf" srcId="{8180ADEF-7E17-47C5-AD94-2E2A36310780}" destId="{F85B2A1A-DD09-4BA7-AEB9-C8630302AD51}" srcOrd="1" destOrd="0" presId="urn:microsoft.com/office/officeart/2005/8/layout/bProcess4"/>
    <dgm:cxn modelId="{CA5F5FDE-21D4-473E-8DD2-C96AF39EEEA6}" type="presParOf" srcId="{52B208D9-4E6E-496B-B114-CEBC55A63091}" destId="{FD22D9DB-2ACF-43EE-B3F8-B1E7D596472C}" srcOrd="1" destOrd="0" presId="urn:microsoft.com/office/officeart/2005/8/layout/bProcess4"/>
    <dgm:cxn modelId="{5217E405-1200-43ED-9173-5AEF764B57A5}" type="presParOf" srcId="{52B208D9-4E6E-496B-B114-CEBC55A63091}" destId="{BC6F36B6-7EB9-4432-9878-D0D983991517}" srcOrd="2" destOrd="0" presId="urn:microsoft.com/office/officeart/2005/8/layout/bProcess4"/>
    <dgm:cxn modelId="{62E02B4C-93AC-41E3-8917-1F397E60F27D}" type="presParOf" srcId="{BC6F36B6-7EB9-4432-9878-D0D983991517}" destId="{A9D1B757-218D-4FFF-BBB5-5B6131CE3651}" srcOrd="0" destOrd="0" presId="urn:microsoft.com/office/officeart/2005/8/layout/bProcess4"/>
    <dgm:cxn modelId="{E58178AE-D86A-4096-8E6D-01F7584F120D}" type="presParOf" srcId="{BC6F36B6-7EB9-4432-9878-D0D983991517}" destId="{317E3440-BC3F-45E9-A7F3-A5AF56F9E08C}" srcOrd="1" destOrd="0" presId="urn:microsoft.com/office/officeart/2005/8/layout/bProcess4"/>
    <dgm:cxn modelId="{F08F02FA-6074-4E0B-9D21-6C386BF437FC}" type="presParOf" srcId="{52B208D9-4E6E-496B-B114-CEBC55A63091}" destId="{CFA3713A-B4D0-4D24-A8E6-CF6FD6F7E5C9}" srcOrd="3" destOrd="0" presId="urn:microsoft.com/office/officeart/2005/8/layout/bProcess4"/>
    <dgm:cxn modelId="{B5B7C799-1680-4BFB-92E5-CEB40685B234}" type="presParOf" srcId="{52B208D9-4E6E-496B-B114-CEBC55A63091}" destId="{6315584B-6F7B-4F4F-AA32-2CEE456F7B90}" srcOrd="4" destOrd="0" presId="urn:microsoft.com/office/officeart/2005/8/layout/bProcess4"/>
    <dgm:cxn modelId="{C7A831BC-68C8-41A8-BE84-49770A4D6EDE}" type="presParOf" srcId="{6315584B-6F7B-4F4F-AA32-2CEE456F7B90}" destId="{73149B3B-7EEF-4573-960A-F1EB80C5945C}" srcOrd="0" destOrd="0" presId="urn:microsoft.com/office/officeart/2005/8/layout/bProcess4"/>
    <dgm:cxn modelId="{B6A8047A-309B-4F52-A33A-680F9D988C6A}" type="presParOf" srcId="{6315584B-6F7B-4F4F-AA32-2CEE456F7B90}" destId="{B08805BF-9353-4D7F-8ADB-456AC1A2C1AA}" srcOrd="1" destOrd="0" presId="urn:microsoft.com/office/officeart/2005/8/layout/bProcess4"/>
    <dgm:cxn modelId="{D9BED36F-068E-4D0C-AD21-A468FA92F655}" type="presParOf" srcId="{52B208D9-4E6E-496B-B114-CEBC55A63091}" destId="{5F72775C-324A-4230-9518-B69A57163F55}" srcOrd="5" destOrd="0" presId="urn:microsoft.com/office/officeart/2005/8/layout/bProcess4"/>
    <dgm:cxn modelId="{FDC6BCC4-2F80-4B3B-9827-E3E285FE7131}" type="presParOf" srcId="{52B208D9-4E6E-496B-B114-CEBC55A63091}" destId="{DF60AB0D-C60D-42B8-B294-949D6FE72364}" srcOrd="6" destOrd="0" presId="urn:microsoft.com/office/officeart/2005/8/layout/bProcess4"/>
    <dgm:cxn modelId="{0F6253A6-6710-408F-9EFF-AF26F33DDB24}" type="presParOf" srcId="{DF60AB0D-C60D-42B8-B294-949D6FE72364}" destId="{D3AD5FE6-6143-49CA-941D-F4B41F6F0502}" srcOrd="0" destOrd="0" presId="urn:microsoft.com/office/officeart/2005/8/layout/bProcess4"/>
    <dgm:cxn modelId="{25274FF9-B953-4D2D-B63A-C2E445388CBE}" type="presParOf" srcId="{DF60AB0D-C60D-42B8-B294-949D6FE72364}" destId="{05C1781E-EA16-46CC-8763-C18782E7C52F}" srcOrd="1" destOrd="0" presId="urn:microsoft.com/office/officeart/2005/8/layout/bProcess4"/>
    <dgm:cxn modelId="{1FCE124D-1FA3-4AE2-AE05-54E0DD3DB39E}" type="presParOf" srcId="{52B208D9-4E6E-496B-B114-CEBC55A63091}" destId="{3201F005-0A29-4E6D-8915-931FD4473B2C}" srcOrd="7" destOrd="0" presId="urn:microsoft.com/office/officeart/2005/8/layout/bProcess4"/>
    <dgm:cxn modelId="{DEAB4A82-4332-4017-99F0-7B3BDF80AA18}" type="presParOf" srcId="{52B208D9-4E6E-496B-B114-CEBC55A63091}" destId="{74CA9512-AE96-454F-8E04-0338E9DCEED1}" srcOrd="8" destOrd="0" presId="urn:microsoft.com/office/officeart/2005/8/layout/bProcess4"/>
    <dgm:cxn modelId="{23D41189-BC28-46D4-BF54-CC9F96B29D03}" type="presParOf" srcId="{74CA9512-AE96-454F-8E04-0338E9DCEED1}" destId="{90D946AF-7172-4B09-873C-7225F6B61BC5}" srcOrd="0" destOrd="0" presId="urn:microsoft.com/office/officeart/2005/8/layout/bProcess4"/>
    <dgm:cxn modelId="{63421352-8ADC-4D01-B16A-2DD994DEAA4A}" type="presParOf" srcId="{74CA9512-AE96-454F-8E04-0338E9DCEED1}" destId="{0F8B02F1-56AE-47C0-B545-0DBCEC26C4FE}" srcOrd="1" destOrd="0" presId="urn:microsoft.com/office/officeart/2005/8/layout/bProcess4"/>
    <dgm:cxn modelId="{D540CECC-0754-49ED-9AEF-A83A89343005}" type="presParOf" srcId="{52B208D9-4E6E-496B-B114-CEBC55A63091}" destId="{64E462E7-57E8-48B7-BB4A-5BE6E0725614}" srcOrd="9" destOrd="0" presId="urn:microsoft.com/office/officeart/2005/8/layout/bProcess4"/>
    <dgm:cxn modelId="{8C93E428-B40F-4171-BCBC-2F35B54592C0}" type="presParOf" srcId="{52B208D9-4E6E-496B-B114-CEBC55A63091}" destId="{82B6CC06-D07C-4831-9280-4904F2320559}" srcOrd="10" destOrd="0" presId="urn:microsoft.com/office/officeart/2005/8/layout/bProcess4"/>
    <dgm:cxn modelId="{032AE240-FE75-49FF-99BF-8855C990BF5E}" type="presParOf" srcId="{82B6CC06-D07C-4831-9280-4904F2320559}" destId="{69158C8E-BDF3-4E8A-85C1-809087DA150A}" srcOrd="0" destOrd="0" presId="urn:microsoft.com/office/officeart/2005/8/layout/bProcess4"/>
    <dgm:cxn modelId="{D5BC0F72-F50D-45BB-98F7-F95B564D26AC}" type="presParOf" srcId="{82B6CC06-D07C-4831-9280-4904F2320559}" destId="{A984ADC8-352C-4A8F-A434-6C256F5B278F}" srcOrd="1" destOrd="0" presId="urn:microsoft.com/office/officeart/2005/8/layout/bProcess4"/>
    <dgm:cxn modelId="{B3436E84-968D-42F9-9800-6D697030EC26}" type="presParOf" srcId="{52B208D9-4E6E-496B-B114-CEBC55A63091}" destId="{B5D4FEAF-0DF7-4AD3-9780-90ACCD669B93}" srcOrd="11" destOrd="0" presId="urn:microsoft.com/office/officeart/2005/8/layout/bProcess4"/>
    <dgm:cxn modelId="{E87604DC-1D0A-451E-86E4-1E6FB70C91AB}" type="presParOf" srcId="{52B208D9-4E6E-496B-B114-CEBC55A63091}" destId="{0E6E5E72-9AED-46AB-94C5-E0D03EF1661D}" srcOrd="12" destOrd="0" presId="urn:microsoft.com/office/officeart/2005/8/layout/bProcess4"/>
    <dgm:cxn modelId="{44944669-48A5-4537-8640-DED2CE5FF509}" type="presParOf" srcId="{0E6E5E72-9AED-46AB-94C5-E0D03EF1661D}" destId="{6531BE7B-73A1-4CCE-A951-097C88A53D00}" srcOrd="0" destOrd="0" presId="urn:microsoft.com/office/officeart/2005/8/layout/bProcess4"/>
    <dgm:cxn modelId="{7ABA8E01-CF8D-4E74-8DA6-528C0A6313FD}" type="presParOf" srcId="{0E6E5E72-9AED-46AB-94C5-E0D03EF1661D}" destId="{8F70B72E-3783-42F1-BA6E-0CF3DE6CF3AA}" srcOrd="1" destOrd="0" presId="urn:microsoft.com/office/officeart/2005/8/layout/bProcess4"/>
    <dgm:cxn modelId="{3961A161-F29D-4A3A-B098-9FB39701E5FF}" type="presParOf" srcId="{52B208D9-4E6E-496B-B114-CEBC55A63091}" destId="{629CF200-9ACF-420C-B3B6-FB085144A167}" srcOrd="13" destOrd="0" presId="urn:microsoft.com/office/officeart/2005/8/layout/bProcess4"/>
    <dgm:cxn modelId="{825660A9-999D-4E31-8266-5EFD255BFE8D}" type="presParOf" srcId="{52B208D9-4E6E-496B-B114-CEBC55A63091}" destId="{B66BCDB0-3945-4C0F-8240-D630D37BFF30}" srcOrd="14" destOrd="0" presId="urn:microsoft.com/office/officeart/2005/8/layout/bProcess4"/>
    <dgm:cxn modelId="{CE42902C-7FD5-41AE-8337-D327EE55FF80}" type="presParOf" srcId="{B66BCDB0-3945-4C0F-8240-D630D37BFF30}" destId="{A50036E4-04AF-42D4-B8C7-E0202ECF7AE8}" srcOrd="0" destOrd="0" presId="urn:microsoft.com/office/officeart/2005/8/layout/bProcess4"/>
    <dgm:cxn modelId="{E5E0BE9B-A5C2-4E2F-8728-F61251778793}" type="presParOf" srcId="{B66BCDB0-3945-4C0F-8240-D630D37BFF30}" destId="{58E0F675-7FF2-4576-9B57-EAFABA41A7EE}" srcOrd="1" destOrd="0" presId="urn:microsoft.com/office/officeart/2005/8/layout/bProcess4"/>
    <dgm:cxn modelId="{36420045-9A2C-4853-BB32-C8F5C137E4A2}" type="presParOf" srcId="{52B208D9-4E6E-496B-B114-CEBC55A63091}" destId="{27C144CB-2FB8-45EE-9927-02DF645BC858}" srcOrd="15" destOrd="0" presId="urn:microsoft.com/office/officeart/2005/8/layout/bProcess4"/>
    <dgm:cxn modelId="{FD83CE12-44F7-4027-8C26-F2889CEE7B06}" type="presParOf" srcId="{52B208D9-4E6E-496B-B114-CEBC55A63091}" destId="{644077E0-AA92-4B43-BCCE-4D2C43DD8271}" srcOrd="16" destOrd="0" presId="urn:microsoft.com/office/officeart/2005/8/layout/bProcess4"/>
    <dgm:cxn modelId="{15EF6A59-5640-4247-95F6-BACC21A8C1DE}" type="presParOf" srcId="{644077E0-AA92-4B43-BCCE-4D2C43DD8271}" destId="{92AD77CF-B8CD-41E1-ABFD-2CD0C08CF677}" srcOrd="0" destOrd="0" presId="urn:microsoft.com/office/officeart/2005/8/layout/bProcess4"/>
    <dgm:cxn modelId="{B0F6DCE0-8C0C-4E8A-96CE-0765554BF08C}" type="presParOf" srcId="{644077E0-AA92-4B43-BCCE-4D2C43DD8271}" destId="{6565B98F-78F3-4CF2-905B-751A4874558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B1A6F46-0FF6-4F57-9B2C-F1D24B11456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DAFAC48-DAC6-46B4-9C7D-BBB85BF454FD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dirty="0" smtClean="0"/>
            <a:t>A. Principios  " GLOBALES  o ABARCADORES" </a:t>
          </a:r>
          <a:endParaRPr lang="es-MX" dirty="0"/>
        </a:p>
      </dgm:t>
    </dgm:pt>
    <dgm:pt modelId="{8CDAA994-7AA7-414E-B82F-45A2570EA489}" type="parTrans" cxnId="{C2FD075E-755E-423B-B935-EEC4CB2E8FA1}">
      <dgm:prSet/>
      <dgm:spPr/>
      <dgm:t>
        <a:bodyPr/>
        <a:lstStyle/>
        <a:p>
          <a:endParaRPr lang="es-MX"/>
        </a:p>
      </dgm:t>
    </dgm:pt>
    <dgm:pt modelId="{6FB24252-E444-4D30-BF96-7756911BAFD2}" type="sibTrans" cxnId="{C2FD075E-755E-423B-B935-EEC4CB2E8FA1}">
      <dgm:prSet/>
      <dgm:spPr/>
      <dgm:t>
        <a:bodyPr/>
        <a:lstStyle/>
        <a:p>
          <a:endParaRPr lang="es-MX"/>
        </a:p>
      </dgm:t>
    </dgm:pt>
    <dgm:pt modelId="{FA18A30A-B01A-4AB2-8640-43F139DEE5B1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/>
            <a:t>B. Principios sobre vocabulario</a:t>
          </a:r>
        </a:p>
      </dgm:t>
    </dgm:pt>
    <dgm:pt modelId="{0D4A41E3-D607-451B-BC20-78BB1341F92A}" type="parTrans" cxnId="{78A4350F-7273-4720-9F2B-104B0A27EB8F}">
      <dgm:prSet/>
      <dgm:spPr/>
      <dgm:t>
        <a:bodyPr/>
        <a:lstStyle/>
        <a:p>
          <a:endParaRPr lang="es-MX"/>
        </a:p>
      </dgm:t>
    </dgm:pt>
    <dgm:pt modelId="{AE4D0164-D2EB-4565-8974-71D6E237BF38}" type="sibTrans" cxnId="{78A4350F-7273-4720-9F2B-104B0A27EB8F}">
      <dgm:prSet/>
      <dgm:spPr/>
      <dgm:t>
        <a:bodyPr/>
        <a:lstStyle/>
        <a:p>
          <a:endParaRPr lang="es-MX"/>
        </a:p>
      </dgm:t>
    </dgm:pt>
    <dgm:pt modelId="{FBCC9A5C-2FEB-4C6F-8BC6-4997E087721E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/>
            <a:t>C. Principios acerca de la sintaxis </a:t>
          </a:r>
        </a:p>
      </dgm:t>
    </dgm:pt>
    <dgm:pt modelId="{2E340569-3DE8-41CE-916E-439649EBACA2}" type="parTrans" cxnId="{73A25276-BDDA-4891-910B-A32B0E87E9D1}">
      <dgm:prSet/>
      <dgm:spPr/>
      <dgm:t>
        <a:bodyPr/>
        <a:lstStyle/>
        <a:p>
          <a:endParaRPr lang="es-MX"/>
        </a:p>
      </dgm:t>
    </dgm:pt>
    <dgm:pt modelId="{FD045302-62F2-4158-ABD8-940A3370188C}" type="sibTrans" cxnId="{73A25276-BDDA-4891-910B-A32B0E87E9D1}">
      <dgm:prSet/>
      <dgm:spPr/>
      <dgm:t>
        <a:bodyPr/>
        <a:lstStyle/>
        <a:p>
          <a:endParaRPr lang="es-MX"/>
        </a:p>
      </dgm:t>
    </dgm:pt>
    <dgm:pt modelId="{65D92F27-6C9F-4A56-848D-6A96481B4963}" type="pres">
      <dgm:prSet presAssocID="{9B1A6F46-0FF6-4F57-9B2C-F1D24B1145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B3C4BD5-5A0B-4D02-BD5F-3B0AC5AB5989}" type="pres">
      <dgm:prSet presAssocID="{7DAFAC48-DAC6-46B4-9C7D-BBB85BF454FD}" presName="comp" presStyleCnt="0"/>
      <dgm:spPr/>
    </dgm:pt>
    <dgm:pt modelId="{97764F3A-7087-42F0-A914-C142FBFB2A6A}" type="pres">
      <dgm:prSet presAssocID="{7DAFAC48-DAC6-46B4-9C7D-BBB85BF454FD}" presName="box" presStyleLbl="node1" presStyleIdx="0" presStyleCnt="3"/>
      <dgm:spPr/>
      <dgm:t>
        <a:bodyPr/>
        <a:lstStyle/>
        <a:p>
          <a:endParaRPr lang="es-MX"/>
        </a:p>
      </dgm:t>
    </dgm:pt>
    <dgm:pt modelId="{4AE15426-D0CD-446C-9E5A-1FDE349811B8}" type="pres">
      <dgm:prSet presAssocID="{7DAFAC48-DAC6-46B4-9C7D-BBB85BF454FD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0CA6BDB-0FB9-449E-973E-550FBB06C9C8}" type="pres">
      <dgm:prSet presAssocID="{7DAFAC48-DAC6-46B4-9C7D-BBB85BF454F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F12EF3-94E9-4287-AEAB-BFC0AC95D3CF}" type="pres">
      <dgm:prSet presAssocID="{6FB24252-E444-4D30-BF96-7756911BAFD2}" presName="spacer" presStyleCnt="0"/>
      <dgm:spPr/>
    </dgm:pt>
    <dgm:pt modelId="{D3FFEE4A-DEFE-4914-AC60-E18E62B2D9EF}" type="pres">
      <dgm:prSet presAssocID="{FA18A30A-B01A-4AB2-8640-43F139DEE5B1}" presName="comp" presStyleCnt="0"/>
      <dgm:spPr/>
    </dgm:pt>
    <dgm:pt modelId="{C31B2D7E-70DF-45DA-9794-B2B4BE19B184}" type="pres">
      <dgm:prSet presAssocID="{FA18A30A-B01A-4AB2-8640-43F139DEE5B1}" presName="box" presStyleLbl="node1" presStyleIdx="1" presStyleCnt="3"/>
      <dgm:spPr/>
      <dgm:t>
        <a:bodyPr/>
        <a:lstStyle/>
        <a:p>
          <a:endParaRPr lang="es-MX"/>
        </a:p>
      </dgm:t>
    </dgm:pt>
    <dgm:pt modelId="{1679A571-CD75-4246-9EED-A75FBCC94E65}" type="pres">
      <dgm:prSet presAssocID="{FA18A30A-B01A-4AB2-8640-43F139DEE5B1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53A3F4C-DD52-4D96-9D3D-BE0A1BFDC573}" type="pres">
      <dgm:prSet presAssocID="{FA18A30A-B01A-4AB2-8640-43F139DEE5B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C3DDE1-5FBE-49EF-A9DB-EE547B363F2E}" type="pres">
      <dgm:prSet presAssocID="{AE4D0164-D2EB-4565-8974-71D6E237BF38}" presName="spacer" presStyleCnt="0"/>
      <dgm:spPr/>
    </dgm:pt>
    <dgm:pt modelId="{2DF813AB-B6D7-4EE2-B824-75DB0A5AD4FD}" type="pres">
      <dgm:prSet presAssocID="{FBCC9A5C-2FEB-4C6F-8BC6-4997E087721E}" presName="comp" presStyleCnt="0"/>
      <dgm:spPr/>
    </dgm:pt>
    <dgm:pt modelId="{3F7DCA8C-E365-418A-B8C7-CC7B42265880}" type="pres">
      <dgm:prSet presAssocID="{FBCC9A5C-2FEB-4C6F-8BC6-4997E087721E}" presName="box" presStyleLbl="node1" presStyleIdx="2" presStyleCnt="3" custLinFactNeighborY="-4000"/>
      <dgm:spPr/>
      <dgm:t>
        <a:bodyPr/>
        <a:lstStyle/>
        <a:p>
          <a:endParaRPr lang="es-MX"/>
        </a:p>
      </dgm:t>
    </dgm:pt>
    <dgm:pt modelId="{D62657E8-F242-4DC9-9C26-42A878AED19E}" type="pres">
      <dgm:prSet presAssocID="{FBCC9A5C-2FEB-4C6F-8BC6-4997E087721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E606247-867C-4670-94BB-B144D1317A7E}" type="pres">
      <dgm:prSet presAssocID="{FBCC9A5C-2FEB-4C6F-8BC6-4997E087721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80A915D-B305-409A-A33E-E7E48E0962BF}" type="presOf" srcId="{7DAFAC48-DAC6-46B4-9C7D-BBB85BF454FD}" destId="{97764F3A-7087-42F0-A914-C142FBFB2A6A}" srcOrd="0" destOrd="0" presId="urn:microsoft.com/office/officeart/2005/8/layout/vList4"/>
    <dgm:cxn modelId="{691E9826-1B7F-47E3-B432-0447A6145623}" type="presOf" srcId="{FBCC9A5C-2FEB-4C6F-8BC6-4997E087721E}" destId="{3F7DCA8C-E365-418A-B8C7-CC7B42265880}" srcOrd="0" destOrd="0" presId="urn:microsoft.com/office/officeart/2005/8/layout/vList4"/>
    <dgm:cxn modelId="{6DB0F91A-7C00-4BF6-84AE-20D563A77C74}" type="presOf" srcId="{9B1A6F46-0FF6-4F57-9B2C-F1D24B114565}" destId="{65D92F27-6C9F-4A56-848D-6A96481B4963}" srcOrd="0" destOrd="0" presId="urn:microsoft.com/office/officeart/2005/8/layout/vList4"/>
    <dgm:cxn modelId="{8C6E02AE-8619-4984-BA92-079571E2CDCD}" type="presOf" srcId="{FA18A30A-B01A-4AB2-8640-43F139DEE5B1}" destId="{C31B2D7E-70DF-45DA-9794-B2B4BE19B184}" srcOrd="0" destOrd="0" presId="urn:microsoft.com/office/officeart/2005/8/layout/vList4"/>
    <dgm:cxn modelId="{4287FA98-0550-450D-A765-34C7597551BB}" type="presOf" srcId="{FBCC9A5C-2FEB-4C6F-8BC6-4997E087721E}" destId="{0E606247-867C-4670-94BB-B144D1317A7E}" srcOrd="1" destOrd="0" presId="urn:microsoft.com/office/officeart/2005/8/layout/vList4"/>
    <dgm:cxn modelId="{C2FD075E-755E-423B-B935-EEC4CB2E8FA1}" srcId="{9B1A6F46-0FF6-4F57-9B2C-F1D24B114565}" destId="{7DAFAC48-DAC6-46B4-9C7D-BBB85BF454FD}" srcOrd="0" destOrd="0" parTransId="{8CDAA994-7AA7-414E-B82F-45A2570EA489}" sibTransId="{6FB24252-E444-4D30-BF96-7756911BAFD2}"/>
    <dgm:cxn modelId="{980101C6-BD36-483D-9E2E-27B3EE44C1DC}" type="presOf" srcId="{7DAFAC48-DAC6-46B4-9C7D-BBB85BF454FD}" destId="{70CA6BDB-0FB9-449E-973E-550FBB06C9C8}" srcOrd="1" destOrd="0" presId="urn:microsoft.com/office/officeart/2005/8/layout/vList4"/>
    <dgm:cxn modelId="{73A25276-BDDA-4891-910B-A32B0E87E9D1}" srcId="{9B1A6F46-0FF6-4F57-9B2C-F1D24B114565}" destId="{FBCC9A5C-2FEB-4C6F-8BC6-4997E087721E}" srcOrd="2" destOrd="0" parTransId="{2E340569-3DE8-41CE-916E-439649EBACA2}" sibTransId="{FD045302-62F2-4158-ABD8-940A3370188C}"/>
    <dgm:cxn modelId="{FCC4B0C2-282A-4F43-A6A1-59BE400759FB}" type="presOf" srcId="{FA18A30A-B01A-4AB2-8640-43F139DEE5B1}" destId="{F53A3F4C-DD52-4D96-9D3D-BE0A1BFDC573}" srcOrd="1" destOrd="0" presId="urn:microsoft.com/office/officeart/2005/8/layout/vList4"/>
    <dgm:cxn modelId="{78A4350F-7273-4720-9F2B-104B0A27EB8F}" srcId="{9B1A6F46-0FF6-4F57-9B2C-F1D24B114565}" destId="{FA18A30A-B01A-4AB2-8640-43F139DEE5B1}" srcOrd="1" destOrd="0" parTransId="{0D4A41E3-D607-451B-BC20-78BB1341F92A}" sibTransId="{AE4D0164-D2EB-4565-8974-71D6E237BF38}"/>
    <dgm:cxn modelId="{B824C9F4-9128-4603-99CD-0CB89B2C29D5}" type="presParOf" srcId="{65D92F27-6C9F-4A56-848D-6A96481B4963}" destId="{FB3C4BD5-5A0B-4D02-BD5F-3B0AC5AB5989}" srcOrd="0" destOrd="0" presId="urn:microsoft.com/office/officeart/2005/8/layout/vList4"/>
    <dgm:cxn modelId="{FBB68EDC-52B2-4A7B-9611-7384C80D06D1}" type="presParOf" srcId="{FB3C4BD5-5A0B-4D02-BD5F-3B0AC5AB5989}" destId="{97764F3A-7087-42F0-A914-C142FBFB2A6A}" srcOrd="0" destOrd="0" presId="urn:microsoft.com/office/officeart/2005/8/layout/vList4"/>
    <dgm:cxn modelId="{A575A4AB-0644-4B06-8194-25E01D5CB707}" type="presParOf" srcId="{FB3C4BD5-5A0B-4D02-BD5F-3B0AC5AB5989}" destId="{4AE15426-D0CD-446C-9E5A-1FDE349811B8}" srcOrd="1" destOrd="0" presId="urn:microsoft.com/office/officeart/2005/8/layout/vList4"/>
    <dgm:cxn modelId="{606BC3AD-833D-4655-9F21-967D64004820}" type="presParOf" srcId="{FB3C4BD5-5A0B-4D02-BD5F-3B0AC5AB5989}" destId="{70CA6BDB-0FB9-449E-973E-550FBB06C9C8}" srcOrd="2" destOrd="0" presId="urn:microsoft.com/office/officeart/2005/8/layout/vList4"/>
    <dgm:cxn modelId="{85D5A266-7D40-4343-92B9-D829053DC399}" type="presParOf" srcId="{65D92F27-6C9F-4A56-848D-6A96481B4963}" destId="{B4F12EF3-94E9-4287-AEAB-BFC0AC95D3CF}" srcOrd="1" destOrd="0" presId="urn:microsoft.com/office/officeart/2005/8/layout/vList4"/>
    <dgm:cxn modelId="{98BD9154-3954-43E2-AF4D-0C4C107C47D4}" type="presParOf" srcId="{65D92F27-6C9F-4A56-848D-6A96481B4963}" destId="{D3FFEE4A-DEFE-4914-AC60-E18E62B2D9EF}" srcOrd="2" destOrd="0" presId="urn:microsoft.com/office/officeart/2005/8/layout/vList4"/>
    <dgm:cxn modelId="{A5A87977-2BFE-4A7C-9C25-5ACA23914946}" type="presParOf" srcId="{D3FFEE4A-DEFE-4914-AC60-E18E62B2D9EF}" destId="{C31B2D7E-70DF-45DA-9794-B2B4BE19B184}" srcOrd="0" destOrd="0" presId="urn:microsoft.com/office/officeart/2005/8/layout/vList4"/>
    <dgm:cxn modelId="{B994BBA4-08E2-4901-8F16-02D213F9DC79}" type="presParOf" srcId="{D3FFEE4A-DEFE-4914-AC60-E18E62B2D9EF}" destId="{1679A571-CD75-4246-9EED-A75FBCC94E65}" srcOrd="1" destOrd="0" presId="urn:microsoft.com/office/officeart/2005/8/layout/vList4"/>
    <dgm:cxn modelId="{E6F38D50-65E3-43FB-8397-711AFA086677}" type="presParOf" srcId="{D3FFEE4A-DEFE-4914-AC60-E18E62B2D9EF}" destId="{F53A3F4C-DD52-4D96-9D3D-BE0A1BFDC573}" srcOrd="2" destOrd="0" presId="urn:microsoft.com/office/officeart/2005/8/layout/vList4"/>
    <dgm:cxn modelId="{898BF5FA-B845-4510-A352-CCA9B4294C73}" type="presParOf" srcId="{65D92F27-6C9F-4A56-848D-6A96481B4963}" destId="{0DC3DDE1-5FBE-49EF-A9DB-EE547B363F2E}" srcOrd="3" destOrd="0" presId="urn:microsoft.com/office/officeart/2005/8/layout/vList4"/>
    <dgm:cxn modelId="{A9675FBF-755A-4C17-BFC2-1E325A11D7D6}" type="presParOf" srcId="{65D92F27-6C9F-4A56-848D-6A96481B4963}" destId="{2DF813AB-B6D7-4EE2-B824-75DB0A5AD4FD}" srcOrd="4" destOrd="0" presId="urn:microsoft.com/office/officeart/2005/8/layout/vList4"/>
    <dgm:cxn modelId="{B33B37C3-9A5E-437C-A9E6-2CA1D76959AD}" type="presParOf" srcId="{2DF813AB-B6D7-4EE2-B824-75DB0A5AD4FD}" destId="{3F7DCA8C-E365-418A-B8C7-CC7B42265880}" srcOrd="0" destOrd="0" presId="urn:microsoft.com/office/officeart/2005/8/layout/vList4"/>
    <dgm:cxn modelId="{9413BB76-261C-488B-8509-2308C870E2A1}" type="presParOf" srcId="{2DF813AB-B6D7-4EE2-B824-75DB0A5AD4FD}" destId="{D62657E8-F242-4DC9-9C26-42A878AED19E}" srcOrd="1" destOrd="0" presId="urn:microsoft.com/office/officeart/2005/8/layout/vList4"/>
    <dgm:cxn modelId="{70F0DA22-2518-4FB5-BC51-B045A95C687C}" type="presParOf" srcId="{2DF813AB-B6D7-4EE2-B824-75DB0A5AD4FD}" destId="{0E606247-867C-4670-94BB-B144D1317A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EE10768-EB8B-4345-AC79-47290549BF4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C9C8816-F097-4717-9417-6D9D7ABC55D1}">
      <dgm:prSet phldrT="[Texto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MX" b="1" i="1" dirty="0" smtClean="0">
              <a:latin typeface="Times New Roman" pitchFamily="18" charset="0"/>
              <a:cs typeface="Times New Roman" pitchFamily="18" charset="0"/>
            </a:rPr>
            <a:t>Exactitud</a:t>
          </a:r>
          <a:endParaRPr lang="es-MX" b="1" i="1" dirty="0">
            <a:latin typeface="Times New Roman" pitchFamily="18" charset="0"/>
            <a:cs typeface="Times New Roman" pitchFamily="18" charset="0"/>
          </a:endParaRPr>
        </a:p>
      </dgm:t>
    </dgm:pt>
    <dgm:pt modelId="{9DEFD164-2B2E-4671-94C0-31638E11140D}" type="parTrans" cxnId="{55693460-58D4-48EF-B25B-4716F65165F0}">
      <dgm:prSet/>
      <dgm:spPr/>
      <dgm:t>
        <a:bodyPr/>
        <a:lstStyle/>
        <a:p>
          <a:endParaRPr lang="es-MX"/>
        </a:p>
      </dgm:t>
    </dgm:pt>
    <dgm:pt modelId="{2CD6BD12-48F2-4895-B660-C5F500DD5B7C}" type="sibTrans" cxnId="{55693460-58D4-48EF-B25B-4716F65165F0}">
      <dgm:prSet/>
      <dgm:spPr/>
      <dgm:t>
        <a:bodyPr/>
        <a:lstStyle/>
        <a:p>
          <a:endParaRPr lang="es-MX"/>
        </a:p>
      </dgm:t>
    </dgm:pt>
    <dgm:pt modelId="{858EAE44-7CE5-40A0-BEEE-5651763D518B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MX" b="1" i="1" dirty="0" smtClean="0">
              <a:latin typeface="Times New Roman" pitchFamily="18" charset="0"/>
              <a:cs typeface="Times New Roman" pitchFamily="18" charset="0"/>
            </a:rPr>
            <a:t>Integridad</a:t>
          </a:r>
          <a:endParaRPr lang="es-MX" b="1" i="1" dirty="0">
            <a:latin typeface="Times New Roman" pitchFamily="18" charset="0"/>
            <a:cs typeface="Times New Roman" pitchFamily="18" charset="0"/>
          </a:endParaRPr>
        </a:p>
      </dgm:t>
    </dgm:pt>
    <dgm:pt modelId="{D44E78FA-5FAC-4DC4-B95E-7D3817EFD1FE}" type="parTrans" cxnId="{44FBF456-DC45-4DD1-8B2B-D5A709233932}">
      <dgm:prSet/>
      <dgm:spPr/>
      <dgm:t>
        <a:bodyPr/>
        <a:lstStyle/>
        <a:p>
          <a:endParaRPr lang="es-MX"/>
        </a:p>
      </dgm:t>
    </dgm:pt>
    <dgm:pt modelId="{9732329E-AE94-4F91-A0A9-B63FBDB6E5B0}" type="sibTrans" cxnId="{44FBF456-DC45-4DD1-8B2B-D5A709233932}">
      <dgm:prSet/>
      <dgm:spPr/>
      <dgm:t>
        <a:bodyPr/>
        <a:lstStyle/>
        <a:p>
          <a:endParaRPr lang="es-MX"/>
        </a:p>
      </dgm:t>
    </dgm:pt>
    <dgm:pt modelId="{8D8BB7E8-A887-48F6-B1A4-8D1E28027633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MX" b="1" i="1" dirty="0" smtClean="0">
              <a:latin typeface="Times New Roman" pitchFamily="18" charset="0"/>
              <a:cs typeface="Times New Roman" pitchFamily="18" charset="0"/>
            </a:rPr>
            <a:t>LA</a:t>
          </a:r>
          <a:r>
            <a:rPr lang="es-MX" dirty="0" smtClean="0"/>
            <a:t> 3.5.20.26.32 </a:t>
          </a:r>
          <a:endParaRPr lang="es-MX" dirty="0"/>
        </a:p>
      </dgm:t>
    </dgm:pt>
    <dgm:pt modelId="{DEFD1973-7423-45F4-B4BF-BD199F58910E}" type="parTrans" cxnId="{68D549AE-34E8-41B7-B09C-C9641E0C8428}">
      <dgm:prSet/>
      <dgm:spPr/>
      <dgm:t>
        <a:bodyPr/>
        <a:lstStyle/>
        <a:p>
          <a:endParaRPr lang="es-MX"/>
        </a:p>
      </dgm:t>
    </dgm:pt>
    <dgm:pt modelId="{86892A41-D641-4AFB-814C-810D6719DF65}" type="sibTrans" cxnId="{68D549AE-34E8-41B7-B09C-C9641E0C8428}">
      <dgm:prSet/>
      <dgm:spPr/>
      <dgm:t>
        <a:bodyPr/>
        <a:lstStyle/>
        <a:p>
          <a:endParaRPr lang="es-MX"/>
        </a:p>
      </dgm:t>
    </dgm:pt>
    <dgm:pt modelId="{13B020C3-8ECC-431F-8108-FB0EEAACDE7B}" type="pres">
      <dgm:prSet presAssocID="{0EE10768-EB8B-4345-AC79-47290549BF4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61A61CB-AA41-4C7D-9191-95390554D5AD}" type="pres">
      <dgm:prSet presAssocID="{0EE10768-EB8B-4345-AC79-47290549BF40}" presName="dummyMaxCanvas" presStyleCnt="0">
        <dgm:presLayoutVars/>
      </dgm:prSet>
      <dgm:spPr/>
    </dgm:pt>
    <dgm:pt modelId="{56DC1975-D85D-4954-B130-043E30C7B358}" type="pres">
      <dgm:prSet presAssocID="{0EE10768-EB8B-4345-AC79-47290549BF4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489669-CC1F-457F-90CA-3DD73C94FCD3}" type="pres">
      <dgm:prSet presAssocID="{0EE10768-EB8B-4345-AC79-47290549BF4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D2BE90-9BD7-40A8-9CBF-1B9690B4259F}" type="pres">
      <dgm:prSet presAssocID="{0EE10768-EB8B-4345-AC79-47290549BF4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8E9E18-185A-4526-8CC2-154B12D0AAE5}" type="pres">
      <dgm:prSet presAssocID="{0EE10768-EB8B-4345-AC79-47290549BF4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270625-7A5A-44AA-BBA5-DADE5AB84C87}" type="pres">
      <dgm:prSet presAssocID="{0EE10768-EB8B-4345-AC79-47290549BF4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D96E57-BE72-4E1F-B070-D9058D361CF2}" type="pres">
      <dgm:prSet presAssocID="{0EE10768-EB8B-4345-AC79-47290549BF4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ADDC4D-8855-4B09-A54F-C57EBD3CBAB3}" type="pres">
      <dgm:prSet presAssocID="{0EE10768-EB8B-4345-AC79-47290549BF4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A5DA04-F44A-4457-AB57-03BE504AAF8C}" type="pres">
      <dgm:prSet presAssocID="{0EE10768-EB8B-4345-AC79-47290549BF4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9234ED5-31D8-495E-BF17-E24F24EC8ADF}" type="presOf" srcId="{0EE10768-EB8B-4345-AC79-47290549BF40}" destId="{13B020C3-8ECC-431F-8108-FB0EEAACDE7B}" srcOrd="0" destOrd="0" presId="urn:microsoft.com/office/officeart/2005/8/layout/vProcess5"/>
    <dgm:cxn modelId="{7425C58E-A50E-44F8-86D1-A0AA30335ADC}" type="presOf" srcId="{858EAE44-7CE5-40A0-BEEE-5651763D518B}" destId="{0FD96E57-BE72-4E1F-B070-D9058D361CF2}" srcOrd="1" destOrd="0" presId="urn:microsoft.com/office/officeart/2005/8/layout/vProcess5"/>
    <dgm:cxn modelId="{0B93A9E3-B087-48E4-89BF-F59CFDC0C96A}" type="presOf" srcId="{8D8BB7E8-A887-48F6-B1A4-8D1E28027633}" destId="{68D2BE90-9BD7-40A8-9CBF-1B9690B4259F}" srcOrd="0" destOrd="0" presId="urn:microsoft.com/office/officeart/2005/8/layout/vProcess5"/>
    <dgm:cxn modelId="{3E1983E6-EB5F-4407-BB91-5429908671E3}" type="presOf" srcId="{858EAE44-7CE5-40A0-BEEE-5651763D518B}" destId="{56DC1975-D85D-4954-B130-043E30C7B358}" srcOrd="0" destOrd="0" presId="urn:microsoft.com/office/officeart/2005/8/layout/vProcess5"/>
    <dgm:cxn modelId="{68D549AE-34E8-41B7-B09C-C9641E0C8428}" srcId="{0EE10768-EB8B-4345-AC79-47290549BF40}" destId="{8D8BB7E8-A887-48F6-B1A4-8D1E28027633}" srcOrd="2" destOrd="0" parTransId="{DEFD1973-7423-45F4-B4BF-BD199F58910E}" sibTransId="{86892A41-D641-4AFB-814C-810D6719DF65}"/>
    <dgm:cxn modelId="{BEC3D38D-C103-43A5-9FD6-6E26AD7D240F}" type="presOf" srcId="{9732329E-AE94-4F91-A0A9-B63FBDB6E5B0}" destId="{3F8E9E18-185A-4526-8CC2-154B12D0AAE5}" srcOrd="0" destOrd="0" presId="urn:microsoft.com/office/officeart/2005/8/layout/vProcess5"/>
    <dgm:cxn modelId="{2009F800-89A2-4DD8-9FC9-B44B5B4EE60B}" type="presOf" srcId="{2CD6BD12-48F2-4895-B660-C5F500DD5B7C}" destId="{11270625-7A5A-44AA-BBA5-DADE5AB84C87}" srcOrd="0" destOrd="0" presId="urn:microsoft.com/office/officeart/2005/8/layout/vProcess5"/>
    <dgm:cxn modelId="{44FBF456-DC45-4DD1-8B2B-D5A709233932}" srcId="{0EE10768-EB8B-4345-AC79-47290549BF40}" destId="{858EAE44-7CE5-40A0-BEEE-5651763D518B}" srcOrd="0" destOrd="0" parTransId="{D44E78FA-5FAC-4DC4-B95E-7D3817EFD1FE}" sibTransId="{9732329E-AE94-4F91-A0A9-B63FBDB6E5B0}"/>
    <dgm:cxn modelId="{98E66E3A-E191-4ADE-8E45-FA8FBCCA44B8}" type="presOf" srcId="{8D8BB7E8-A887-48F6-B1A4-8D1E28027633}" destId="{05A5DA04-F44A-4457-AB57-03BE504AAF8C}" srcOrd="1" destOrd="0" presId="urn:microsoft.com/office/officeart/2005/8/layout/vProcess5"/>
    <dgm:cxn modelId="{AB537711-2512-449B-B62B-B4E87D2C06DE}" type="presOf" srcId="{AC9C8816-F097-4717-9417-6D9D7ABC55D1}" destId="{15489669-CC1F-457F-90CA-3DD73C94FCD3}" srcOrd="0" destOrd="0" presId="urn:microsoft.com/office/officeart/2005/8/layout/vProcess5"/>
    <dgm:cxn modelId="{55693460-58D4-48EF-B25B-4716F65165F0}" srcId="{0EE10768-EB8B-4345-AC79-47290549BF40}" destId="{AC9C8816-F097-4717-9417-6D9D7ABC55D1}" srcOrd="1" destOrd="0" parTransId="{9DEFD164-2B2E-4671-94C0-31638E11140D}" sibTransId="{2CD6BD12-48F2-4895-B660-C5F500DD5B7C}"/>
    <dgm:cxn modelId="{585AEDFA-4E63-41B3-8F82-A9FB4DC015CF}" type="presOf" srcId="{AC9C8816-F097-4717-9417-6D9D7ABC55D1}" destId="{CFADDC4D-8855-4B09-A54F-C57EBD3CBAB3}" srcOrd="1" destOrd="0" presId="urn:microsoft.com/office/officeart/2005/8/layout/vProcess5"/>
    <dgm:cxn modelId="{A44E92EC-6AA5-492D-BB0F-7869E654A4F2}" type="presParOf" srcId="{13B020C3-8ECC-431F-8108-FB0EEAACDE7B}" destId="{661A61CB-AA41-4C7D-9191-95390554D5AD}" srcOrd="0" destOrd="0" presId="urn:microsoft.com/office/officeart/2005/8/layout/vProcess5"/>
    <dgm:cxn modelId="{B1FE3C31-5F76-4109-B021-BB80E8A3D0AF}" type="presParOf" srcId="{13B020C3-8ECC-431F-8108-FB0EEAACDE7B}" destId="{56DC1975-D85D-4954-B130-043E30C7B358}" srcOrd="1" destOrd="0" presId="urn:microsoft.com/office/officeart/2005/8/layout/vProcess5"/>
    <dgm:cxn modelId="{BB8A9378-7A4F-4118-94A9-8A208C6EBC6C}" type="presParOf" srcId="{13B020C3-8ECC-431F-8108-FB0EEAACDE7B}" destId="{15489669-CC1F-457F-90CA-3DD73C94FCD3}" srcOrd="2" destOrd="0" presId="urn:microsoft.com/office/officeart/2005/8/layout/vProcess5"/>
    <dgm:cxn modelId="{5426CCAE-4932-43B8-B8B8-CFCFEEA2723A}" type="presParOf" srcId="{13B020C3-8ECC-431F-8108-FB0EEAACDE7B}" destId="{68D2BE90-9BD7-40A8-9CBF-1B9690B4259F}" srcOrd="3" destOrd="0" presId="urn:microsoft.com/office/officeart/2005/8/layout/vProcess5"/>
    <dgm:cxn modelId="{F80765DB-F1CC-4B20-9749-AFF87D869308}" type="presParOf" srcId="{13B020C3-8ECC-431F-8108-FB0EEAACDE7B}" destId="{3F8E9E18-185A-4526-8CC2-154B12D0AAE5}" srcOrd="4" destOrd="0" presId="urn:microsoft.com/office/officeart/2005/8/layout/vProcess5"/>
    <dgm:cxn modelId="{4FD0FF32-0247-4819-90F6-0590FC1D18FE}" type="presParOf" srcId="{13B020C3-8ECC-431F-8108-FB0EEAACDE7B}" destId="{11270625-7A5A-44AA-BBA5-DADE5AB84C87}" srcOrd="5" destOrd="0" presId="urn:microsoft.com/office/officeart/2005/8/layout/vProcess5"/>
    <dgm:cxn modelId="{3E7815B2-F315-487F-9FEC-A5C88BB725B0}" type="presParOf" srcId="{13B020C3-8ECC-431F-8108-FB0EEAACDE7B}" destId="{0FD96E57-BE72-4E1F-B070-D9058D361CF2}" srcOrd="6" destOrd="0" presId="urn:microsoft.com/office/officeart/2005/8/layout/vProcess5"/>
    <dgm:cxn modelId="{6211C9F8-31FA-4D9D-A7A7-9E75A47A6527}" type="presParOf" srcId="{13B020C3-8ECC-431F-8108-FB0EEAACDE7B}" destId="{CFADDC4D-8855-4B09-A54F-C57EBD3CBAB3}" srcOrd="7" destOrd="0" presId="urn:microsoft.com/office/officeart/2005/8/layout/vProcess5"/>
    <dgm:cxn modelId="{762A8C92-C6F7-49BB-B3C4-EFFC0A8DF3A4}" type="presParOf" srcId="{13B020C3-8ECC-431F-8108-FB0EEAACDE7B}" destId="{05A5DA04-F44A-4457-AB57-03BE504AAF8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EE10768-EB8B-4345-AC79-47290549BF4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32FDA7-07DA-4602-ADDC-517D14D037D2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MX" dirty="0" smtClean="0"/>
            <a:t>Mantener tono reverente y sagrado</a:t>
          </a:r>
          <a:endParaRPr lang="es-MX" dirty="0"/>
        </a:p>
      </dgm:t>
    </dgm:pt>
    <dgm:pt modelId="{F4C931C3-D997-4F67-B214-D98EB8F03C6B}" type="parTrans" cxnId="{22C95F3A-4A89-4587-8D0F-9C518E580A7A}">
      <dgm:prSet/>
      <dgm:spPr/>
      <dgm:t>
        <a:bodyPr/>
        <a:lstStyle/>
        <a:p>
          <a:endParaRPr lang="es-MX"/>
        </a:p>
      </dgm:t>
    </dgm:pt>
    <dgm:pt modelId="{606D9418-2D62-4371-816A-86C1CA9F88BE}" type="sibTrans" cxnId="{22C95F3A-4A89-4587-8D0F-9C518E580A7A}">
      <dgm:prSet/>
      <dgm:spPr/>
      <dgm:t>
        <a:bodyPr/>
        <a:lstStyle/>
        <a:p>
          <a:endParaRPr lang="es-MX"/>
        </a:p>
      </dgm:t>
    </dgm:pt>
    <dgm:pt modelId="{AC9C8816-F097-4717-9417-6D9D7ABC55D1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dirty="0" smtClean="0"/>
            <a:t>Exactitud.</a:t>
          </a:r>
          <a:endParaRPr lang="es-MX" dirty="0"/>
        </a:p>
      </dgm:t>
    </dgm:pt>
    <dgm:pt modelId="{9DEFD164-2B2E-4671-94C0-31638E11140D}" type="parTrans" cxnId="{55693460-58D4-48EF-B25B-4716F65165F0}">
      <dgm:prSet/>
      <dgm:spPr/>
      <dgm:t>
        <a:bodyPr/>
        <a:lstStyle/>
        <a:p>
          <a:endParaRPr lang="es-MX"/>
        </a:p>
      </dgm:t>
    </dgm:pt>
    <dgm:pt modelId="{2CD6BD12-48F2-4895-B660-C5F500DD5B7C}" type="sibTrans" cxnId="{55693460-58D4-48EF-B25B-4716F65165F0}">
      <dgm:prSet/>
      <dgm:spPr/>
      <dgm:t>
        <a:bodyPr/>
        <a:lstStyle/>
        <a:p>
          <a:endParaRPr lang="es-MX"/>
        </a:p>
      </dgm:t>
    </dgm:pt>
    <dgm:pt modelId="{050B101A-737D-47FE-9922-7D5C825C0203}">
      <dgm:prSet/>
      <dgm:spPr>
        <a:solidFill>
          <a:srgbClr val="0070C0"/>
        </a:solidFill>
      </dgm:spPr>
      <dgm:t>
        <a:bodyPr/>
        <a:lstStyle/>
        <a:p>
          <a:pPr algn="ctr"/>
          <a:r>
            <a:rPr lang="es-MX" i="1" dirty="0" smtClean="0"/>
            <a:t>LA</a:t>
          </a:r>
          <a:r>
            <a:rPr lang="es-MX" dirty="0" smtClean="0"/>
            <a:t> 25.27.28.29.50.54</a:t>
          </a:r>
          <a:endParaRPr lang="es-MX" dirty="0"/>
        </a:p>
      </dgm:t>
    </dgm:pt>
    <dgm:pt modelId="{7E1B0AA1-3F6B-434B-941A-52AE70362A78}" type="parTrans" cxnId="{598CAE56-0252-4FCA-8D4A-1E63534D9B09}">
      <dgm:prSet/>
      <dgm:spPr/>
      <dgm:t>
        <a:bodyPr/>
        <a:lstStyle/>
        <a:p>
          <a:endParaRPr lang="es-MX"/>
        </a:p>
      </dgm:t>
    </dgm:pt>
    <dgm:pt modelId="{D6EACAB4-2A79-49B2-8D2F-207806791F17}" type="sibTrans" cxnId="{598CAE56-0252-4FCA-8D4A-1E63534D9B09}">
      <dgm:prSet/>
      <dgm:spPr/>
      <dgm:t>
        <a:bodyPr/>
        <a:lstStyle/>
        <a:p>
          <a:endParaRPr lang="es-MX"/>
        </a:p>
      </dgm:t>
    </dgm:pt>
    <dgm:pt modelId="{13B020C3-8ECC-431F-8108-FB0EEAACDE7B}" type="pres">
      <dgm:prSet presAssocID="{0EE10768-EB8B-4345-AC79-47290549BF4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61A61CB-AA41-4C7D-9191-95390554D5AD}" type="pres">
      <dgm:prSet presAssocID="{0EE10768-EB8B-4345-AC79-47290549BF40}" presName="dummyMaxCanvas" presStyleCnt="0">
        <dgm:presLayoutVars/>
      </dgm:prSet>
      <dgm:spPr/>
    </dgm:pt>
    <dgm:pt modelId="{56DC1975-D85D-4954-B130-043E30C7B358}" type="pres">
      <dgm:prSet presAssocID="{0EE10768-EB8B-4345-AC79-47290549BF4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489669-CC1F-457F-90CA-3DD73C94FCD3}" type="pres">
      <dgm:prSet presAssocID="{0EE10768-EB8B-4345-AC79-47290549BF4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D2BE90-9BD7-40A8-9CBF-1B9690B4259F}" type="pres">
      <dgm:prSet presAssocID="{0EE10768-EB8B-4345-AC79-47290549BF40}" presName="ThreeNodes_3" presStyleLbl="node1" presStyleIdx="2" presStyleCnt="3" custLinFactNeighborX="0" custLinFactNeighborY="-20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8E9E18-185A-4526-8CC2-154B12D0AAE5}" type="pres">
      <dgm:prSet presAssocID="{0EE10768-EB8B-4345-AC79-47290549BF4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270625-7A5A-44AA-BBA5-DADE5AB84C87}" type="pres">
      <dgm:prSet presAssocID="{0EE10768-EB8B-4345-AC79-47290549BF4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D96E57-BE72-4E1F-B070-D9058D361CF2}" type="pres">
      <dgm:prSet presAssocID="{0EE10768-EB8B-4345-AC79-47290549BF4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ADDC4D-8855-4B09-A54F-C57EBD3CBAB3}" type="pres">
      <dgm:prSet presAssocID="{0EE10768-EB8B-4345-AC79-47290549BF4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A5DA04-F44A-4457-AB57-03BE504AAF8C}" type="pres">
      <dgm:prSet presAssocID="{0EE10768-EB8B-4345-AC79-47290549BF4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7F1B0AA-9770-4A16-8E36-599070ACEDB4}" type="presOf" srcId="{050B101A-737D-47FE-9922-7D5C825C0203}" destId="{68D2BE90-9BD7-40A8-9CBF-1B9690B4259F}" srcOrd="0" destOrd="0" presId="urn:microsoft.com/office/officeart/2005/8/layout/vProcess5"/>
    <dgm:cxn modelId="{956348AB-793B-4E02-8548-D08373C7FD09}" type="presOf" srcId="{2CD6BD12-48F2-4895-B660-C5F500DD5B7C}" destId="{11270625-7A5A-44AA-BBA5-DADE5AB84C87}" srcOrd="0" destOrd="0" presId="urn:microsoft.com/office/officeart/2005/8/layout/vProcess5"/>
    <dgm:cxn modelId="{B48D04F9-8513-4AB3-BD80-EA07B5771A62}" type="presOf" srcId="{A632FDA7-07DA-4602-ADDC-517D14D037D2}" destId="{0FD96E57-BE72-4E1F-B070-D9058D361CF2}" srcOrd="1" destOrd="0" presId="urn:microsoft.com/office/officeart/2005/8/layout/vProcess5"/>
    <dgm:cxn modelId="{BF307F8C-5999-43DC-826C-E60812782C9E}" type="presOf" srcId="{AC9C8816-F097-4717-9417-6D9D7ABC55D1}" destId="{15489669-CC1F-457F-90CA-3DD73C94FCD3}" srcOrd="0" destOrd="0" presId="urn:microsoft.com/office/officeart/2005/8/layout/vProcess5"/>
    <dgm:cxn modelId="{22C95F3A-4A89-4587-8D0F-9C518E580A7A}" srcId="{0EE10768-EB8B-4345-AC79-47290549BF40}" destId="{A632FDA7-07DA-4602-ADDC-517D14D037D2}" srcOrd="0" destOrd="0" parTransId="{F4C931C3-D997-4F67-B214-D98EB8F03C6B}" sibTransId="{606D9418-2D62-4371-816A-86C1CA9F88BE}"/>
    <dgm:cxn modelId="{4E42A740-A818-415D-8E38-E4501B574F0C}" type="presOf" srcId="{AC9C8816-F097-4717-9417-6D9D7ABC55D1}" destId="{CFADDC4D-8855-4B09-A54F-C57EBD3CBAB3}" srcOrd="1" destOrd="0" presId="urn:microsoft.com/office/officeart/2005/8/layout/vProcess5"/>
    <dgm:cxn modelId="{598CAE56-0252-4FCA-8D4A-1E63534D9B09}" srcId="{0EE10768-EB8B-4345-AC79-47290549BF40}" destId="{050B101A-737D-47FE-9922-7D5C825C0203}" srcOrd="2" destOrd="0" parTransId="{7E1B0AA1-3F6B-434B-941A-52AE70362A78}" sibTransId="{D6EACAB4-2A79-49B2-8D2F-207806791F17}"/>
    <dgm:cxn modelId="{E3E1D46D-3F43-42C6-ACA1-A24884CF8874}" type="presOf" srcId="{A632FDA7-07DA-4602-ADDC-517D14D037D2}" destId="{56DC1975-D85D-4954-B130-043E30C7B358}" srcOrd="0" destOrd="0" presId="urn:microsoft.com/office/officeart/2005/8/layout/vProcess5"/>
    <dgm:cxn modelId="{64A0D1FF-7967-4FF5-9AE0-D33D790DB7A4}" type="presOf" srcId="{050B101A-737D-47FE-9922-7D5C825C0203}" destId="{05A5DA04-F44A-4457-AB57-03BE504AAF8C}" srcOrd="1" destOrd="0" presId="urn:microsoft.com/office/officeart/2005/8/layout/vProcess5"/>
    <dgm:cxn modelId="{55693460-58D4-48EF-B25B-4716F65165F0}" srcId="{0EE10768-EB8B-4345-AC79-47290549BF40}" destId="{AC9C8816-F097-4717-9417-6D9D7ABC55D1}" srcOrd="1" destOrd="0" parTransId="{9DEFD164-2B2E-4671-94C0-31638E11140D}" sibTransId="{2CD6BD12-48F2-4895-B660-C5F500DD5B7C}"/>
    <dgm:cxn modelId="{42BD1FAF-A2FE-43BF-AC06-C48F4E3FB5E2}" type="presOf" srcId="{606D9418-2D62-4371-816A-86C1CA9F88BE}" destId="{3F8E9E18-185A-4526-8CC2-154B12D0AAE5}" srcOrd="0" destOrd="0" presId="urn:microsoft.com/office/officeart/2005/8/layout/vProcess5"/>
    <dgm:cxn modelId="{ED8620DB-C48C-4CBE-A0D3-9477386E3D7B}" type="presOf" srcId="{0EE10768-EB8B-4345-AC79-47290549BF40}" destId="{13B020C3-8ECC-431F-8108-FB0EEAACDE7B}" srcOrd="0" destOrd="0" presId="urn:microsoft.com/office/officeart/2005/8/layout/vProcess5"/>
    <dgm:cxn modelId="{C5BC85E1-1E42-468D-875F-534A6F7440DE}" type="presParOf" srcId="{13B020C3-8ECC-431F-8108-FB0EEAACDE7B}" destId="{661A61CB-AA41-4C7D-9191-95390554D5AD}" srcOrd="0" destOrd="0" presId="urn:microsoft.com/office/officeart/2005/8/layout/vProcess5"/>
    <dgm:cxn modelId="{67C435CC-C1B7-4E01-9C9E-9B069535C675}" type="presParOf" srcId="{13B020C3-8ECC-431F-8108-FB0EEAACDE7B}" destId="{56DC1975-D85D-4954-B130-043E30C7B358}" srcOrd="1" destOrd="0" presId="urn:microsoft.com/office/officeart/2005/8/layout/vProcess5"/>
    <dgm:cxn modelId="{567F54BF-9DC5-49CF-983B-7DE94FB30DC0}" type="presParOf" srcId="{13B020C3-8ECC-431F-8108-FB0EEAACDE7B}" destId="{15489669-CC1F-457F-90CA-3DD73C94FCD3}" srcOrd="2" destOrd="0" presId="urn:microsoft.com/office/officeart/2005/8/layout/vProcess5"/>
    <dgm:cxn modelId="{B2D09B35-8E54-4C10-A269-B03B1FC7B95E}" type="presParOf" srcId="{13B020C3-8ECC-431F-8108-FB0EEAACDE7B}" destId="{68D2BE90-9BD7-40A8-9CBF-1B9690B4259F}" srcOrd="3" destOrd="0" presId="urn:microsoft.com/office/officeart/2005/8/layout/vProcess5"/>
    <dgm:cxn modelId="{8525073B-6BE9-4E52-860D-FF0FBAD094E4}" type="presParOf" srcId="{13B020C3-8ECC-431F-8108-FB0EEAACDE7B}" destId="{3F8E9E18-185A-4526-8CC2-154B12D0AAE5}" srcOrd="4" destOrd="0" presId="urn:microsoft.com/office/officeart/2005/8/layout/vProcess5"/>
    <dgm:cxn modelId="{D88890D4-B259-4E70-825A-DE12B84BBA20}" type="presParOf" srcId="{13B020C3-8ECC-431F-8108-FB0EEAACDE7B}" destId="{11270625-7A5A-44AA-BBA5-DADE5AB84C87}" srcOrd="5" destOrd="0" presId="urn:microsoft.com/office/officeart/2005/8/layout/vProcess5"/>
    <dgm:cxn modelId="{7CACB64A-2BEC-4DFF-8E16-1E685E5E861B}" type="presParOf" srcId="{13B020C3-8ECC-431F-8108-FB0EEAACDE7B}" destId="{0FD96E57-BE72-4E1F-B070-D9058D361CF2}" srcOrd="6" destOrd="0" presId="urn:microsoft.com/office/officeart/2005/8/layout/vProcess5"/>
    <dgm:cxn modelId="{B4801E73-8917-4966-80B6-BEC85CB89C78}" type="presParOf" srcId="{13B020C3-8ECC-431F-8108-FB0EEAACDE7B}" destId="{CFADDC4D-8855-4B09-A54F-C57EBD3CBAB3}" srcOrd="7" destOrd="0" presId="urn:microsoft.com/office/officeart/2005/8/layout/vProcess5"/>
    <dgm:cxn modelId="{D79D0461-80B4-46E6-B0D2-CE95796A07A6}" type="presParOf" srcId="{13B020C3-8ECC-431F-8108-FB0EEAACDE7B}" destId="{05A5DA04-F44A-4457-AB57-03BE504AAF8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EE10768-EB8B-4345-AC79-47290549BF4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C9C8816-F097-4717-9417-6D9D7ABC55D1}">
      <dgm:prSet phldrT="[Texto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MX" sz="2400" dirty="0" smtClean="0"/>
            <a:t>Y todos sus componentes de sintaxis y estilo: tono, aliteración, asonancia, imágenes, ritmos, lirismo…</a:t>
          </a:r>
          <a:endParaRPr lang="es-MX" sz="2400" dirty="0"/>
        </a:p>
      </dgm:t>
    </dgm:pt>
    <dgm:pt modelId="{9DEFD164-2B2E-4671-94C0-31638E11140D}" type="parTrans" cxnId="{55693460-58D4-48EF-B25B-4716F65165F0}">
      <dgm:prSet/>
      <dgm:spPr/>
      <dgm:t>
        <a:bodyPr/>
        <a:lstStyle/>
        <a:p>
          <a:endParaRPr lang="es-MX"/>
        </a:p>
      </dgm:t>
    </dgm:pt>
    <dgm:pt modelId="{2CD6BD12-48F2-4895-B660-C5F500DD5B7C}" type="sibTrans" cxnId="{55693460-58D4-48EF-B25B-4716F65165F0}">
      <dgm:prSet/>
      <dgm:spPr/>
      <dgm:t>
        <a:bodyPr/>
        <a:lstStyle/>
        <a:p>
          <a:endParaRPr lang="es-MX"/>
        </a:p>
      </dgm:t>
    </dgm:pt>
    <dgm:pt modelId="{FE717350-EC13-44D4-9C95-0221B494D608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MX" sz="3600" dirty="0" smtClean="0"/>
            <a:t>LA 57 . 59</a:t>
          </a:r>
          <a:endParaRPr lang="es-MX" sz="3600" dirty="0"/>
        </a:p>
      </dgm:t>
    </dgm:pt>
    <dgm:pt modelId="{7213254F-3ED0-4E60-BDDC-3A19BE23C29E}" type="parTrans" cxnId="{99280485-9E14-4735-A9FE-81445D2C7253}">
      <dgm:prSet/>
      <dgm:spPr/>
      <dgm:t>
        <a:bodyPr/>
        <a:lstStyle/>
        <a:p>
          <a:endParaRPr lang="es-MX"/>
        </a:p>
      </dgm:t>
    </dgm:pt>
    <dgm:pt modelId="{13B5E414-0F73-45C8-9B12-A98E9AC0EF78}" type="sibTrans" cxnId="{99280485-9E14-4735-A9FE-81445D2C7253}">
      <dgm:prSet/>
      <dgm:spPr/>
      <dgm:t>
        <a:bodyPr/>
        <a:lstStyle/>
        <a:p>
          <a:endParaRPr lang="es-MX"/>
        </a:p>
      </dgm:t>
    </dgm:pt>
    <dgm:pt modelId="{844DD682-3FC7-485B-9770-94F8E57CE946}">
      <dgm:prSet custT="1"/>
      <dgm:spPr>
        <a:solidFill>
          <a:schemeClr val="accent2"/>
        </a:solidFill>
      </dgm:spPr>
      <dgm:t>
        <a:bodyPr/>
        <a:lstStyle/>
        <a:p>
          <a:pPr algn="ctr"/>
          <a:r>
            <a:rPr lang="es-MX" sz="2800" dirty="0" smtClean="0"/>
            <a:t>«la </a:t>
          </a:r>
          <a:r>
            <a:rPr lang="es-MX" sz="2800" dirty="0"/>
            <a:t>manera sencilla, concisa y compacta de la expresión"</a:t>
          </a:r>
        </a:p>
      </dgm:t>
    </dgm:pt>
    <dgm:pt modelId="{F2299CC7-5370-4FE4-80F7-1D5BC0B13256}" type="parTrans" cxnId="{6B27817E-EAA4-4C3B-AFDD-549A97C4C02F}">
      <dgm:prSet/>
      <dgm:spPr/>
      <dgm:t>
        <a:bodyPr/>
        <a:lstStyle/>
        <a:p>
          <a:endParaRPr lang="es-MX"/>
        </a:p>
      </dgm:t>
    </dgm:pt>
    <dgm:pt modelId="{41C572CF-834C-4BD6-B3C1-CE63858ABFF1}" type="sibTrans" cxnId="{6B27817E-EAA4-4C3B-AFDD-549A97C4C02F}">
      <dgm:prSet/>
      <dgm:spPr/>
      <dgm:t>
        <a:bodyPr/>
        <a:lstStyle/>
        <a:p>
          <a:endParaRPr lang="es-MX"/>
        </a:p>
      </dgm:t>
    </dgm:pt>
    <dgm:pt modelId="{13B020C3-8ECC-431F-8108-FB0EEAACDE7B}" type="pres">
      <dgm:prSet presAssocID="{0EE10768-EB8B-4345-AC79-47290549BF4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61A61CB-AA41-4C7D-9191-95390554D5AD}" type="pres">
      <dgm:prSet presAssocID="{0EE10768-EB8B-4345-AC79-47290549BF40}" presName="dummyMaxCanvas" presStyleCnt="0">
        <dgm:presLayoutVars/>
      </dgm:prSet>
      <dgm:spPr/>
    </dgm:pt>
    <dgm:pt modelId="{56DC1975-D85D-4954-B130-043E30C7B358}" type="pres">
      <dgm:prSet presAssocID="{0EE10768-EB8B-4345-AC79-47290549BF4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489669-CC1F-457F-90CA-3DD73C94FCD3}" type="pres">
      <dgm:prSet presAssocID="{0EE10768-EB8B-4345-AC79-47290549BF4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D2BE90-9BD7-40A8-9CBF-1B9690B4259F}" type="pres">
      <dgm:prSet presAssocID="{0EE10768-EB8B-4345-AC79-47290549BF4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8E9E18-185A-4526-8CC2-154B12D0AAE5}" type="pres">
      <dgm:prSet presAssocID="{0EE10768-EB8B-4345-AC79-47290549BF4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270625-7A5A-44AA-BBA5-DADE5AB84C87}" type="pres">
      <dgm:prSet presAssocID="{0EE10768-EB8B-4345-AC79-47290549BF4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D96E57-BE72-4E1F-B070-D9058D361CF2}" type="pres">
      <dgm:prSet presAssocID="{0EE10768-EB8B-4345-AC79-47290549BF4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ADDC4D-8855-4B09-A54F-C57EBD3CBAB3}" type="pres">
      <dgm:prSet presAssocID="{0EE10768-EB8B-4345-AC79-47290549BF4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A5DA04-F44A-4457-AB57-03BE504AAF8C}" type="pres">
      <dgm:prSet presAssocID="{0EE10768-EB8B-4345-AC79-47290549BF4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9280485-9E14-4735-A9FE-81445D2C7253}" srcId="{0EE10768-EB8B-4345-AC79-47290549BF40}" destId="{FE717350-EC13-44D4-9C95-0221B494D608}" srcOrd="2" destOrd="0" parTransId="{7213254F-3ED0-4E60-BDDC-3A19BE23C29E}" sibTransId="{13B5E414-0F73-45C8-9B12-A98E9AC0EF78}"/>
    <dgm:cxn modelId="{494A4891-D452-4638-B8BE-0A34993FF4A5}" type="presOf" srcId="{AC9C8816-F097-4717-9417-6D9D7ABC55D1}" destId="{CFADDC4D-8855-4B09-A54F-C57EBD3CBAB3}" srcOrd="1" destOrd="0" presId="urn:microsoft.com/office/officeart/2005/8/layout/vProcess5"/>
    <dgm:cxn modelId="{F96CE790-D214-4995-BFFA-8DD65AE9E9C0}" type="presOf" srcId="{844DD682-3FC7-485B-9770-94F8E57CE946}" destId="{0FD96E57-BE72-4E1F-B070-D9058D361CF2}" srcOrd="1" destOrd="0" presId="urn:microsoft.com/office/officeart/2005/8/layout/vProcess5"/>
    <dgm:cxn modelId="{B1DCC787-550E-482A-9E88-C531009E986F}" type="presOf" srcId="{AC9C8816-F097-4717-9417-6D9D7ABC55D1}" destId="{15489669-CC1F-457F-90CA-3DD73C94FCD3}" srcOrd="0" destOrd="0" presId="urn:microsoft.com/office/officeart/2005/8/layout/vProcess5"/>
    <dgm:cxn modelId="{83F56520-E452-4C28-846E-7E8E5760403F}" type="presOf" srcId="{41C572CF-834C-4BD6-B3C1-CE63858ABFF1}" destId="{3F8E9E18-185A-4526-8CC2-154B12D0AAE5}" srcOrd="0" destOrd="0" presId="urn:microsoft.com/office/officeart/2005/8/layout/vProcess5"/>
    <dgm:cxn modelId="{12163F4C-FEC8-4689-8228-65BC7C0B187F}" type="presOf" srcId="{2CD6BD12-48F2-4895-B660-C5F500DD5B7C}" destId="{11270625-7A5A-44AA-BBA5-DADE5AB84C87}" srcOrd="0" destOrd="0" presId="urn:microsoft.com/office/officeart/2005/8/layout/vProcess5"/>
    <dgm:cxn modelId="{107B77F6-9C6D-4BB5-9E9A-BAA57F679BF7}" type="presOf" srcId="{FE717350-EC13-44D4-9C95-0221B494D608}" destId="{05A5DA04-F44A-4457-AB57-03BE504AAF8C}" srcOrd="1" destOrd="0" presId="urn:microsoft.com/office/officeart/2005/8/layout/vProcess5"/>
    <dgm:cxn modelId="{6B27817E-EAA4-4C3B-AFDD-549A97C4C02F}" srcId="{0EE10768-EB8B-4345-AC79-47290549BF40}" destId="{844DD682-3FC7-485B-9770-94F8E57CE946}" srcOrd="0" destOrd="0" parTransId="{F2299CC7-5370-4FE4-80F7-1D5BC0B13256}" sibTransId="{41C572CF-834C-4BD6-B3C1-CE63858ABFF1}"/>
    <dgm:cxn modelId="{D43F160B-A197-42E1-BEB4-4BB081C8F412}" type="presOf" srcId="{0EE10768-EB8B-4345-AC79-47290549BF40}" destId="{13B020C3-8ECC-431F-8108-FB0EEAACDE7B}" srcOrd="0" destOrd="0" presId="urn:microsoft.com/office/officeart/2005/8/layout/vProcess5"/>
    <dgm:cxn modelId="{55693460-58D4-48EF-B25B-4716F65165F0}" srcId="{0EE10768-EB8B-4345-AC79-47290549BF40}" destId="{AC9C8816-F097-4717-9417-6D9D7ABC55D1}" srcOrd="1" destOrd="0" parTransId="{9DEFD164-2B2E-4671-94C0-31638E11140D}" sibTransId="{2CD6BD12-48F2-4895-B660-C5F500DD5B7C}"/>
    <dgm:cxn modelId="{08CB0347-21B1-496B-ACAD-FA80659F98E9}" type="presOf" srcId="{844DD682-3FC7-485B-9770-94F8E57CE946}" destId="{56DC1975-D85D-4954-B130-043E30C7B358}" srcOrd="0" destOrd="0" presId="urn:microsoft.com/office/officeart/2005/8/layout/vProcess5"/>
    <dgm:cxn modelId="{DED937C7-3FBC-4AFE-A1F9-C06C399F786F}" type="presOf" srcId="{FE717350-EC13-44D4-9C95-0221B494D608}" destId="{68D2BE90-9BD7-40A8-9CBF-1B9690B4259F}" srcOrd="0" destOrd="0" presId="urn:microsoft.com/office/officeart/2005/8/layout/vProcess5"/>
    <dgm:cxn modelId="{3EA8D6FF-4383-4C45-B281-79C46F9446CC}" type="presParOf" srcId="{13B020C3-8ECC-431F-8108-FB0EEAACDE7B}" destId="{661A61CB-AA41-4C7D-9191-95390554D5AD}" srcOrd="0" destOrd="0" presId="urn:microsoft.com/office/officeart/2005/8/layout/vProcess5"/>
    <dgm:cxn modelId="{F05ED48C-954E-4F73-8E44-20C17660BF8C}" type="presParOf" srcId="{13B020C3-8ECC-431F-8108-FB0EEAACDE7B}" destId="{56DC1975-D85D-4954-B130-043E30C7B358}" srcOrd="1" destOrd="0" presId="urn:microsoft.com/office/officeart/2005/8/layout/vProcess5"/>
    <dgm:cxn modelId="{6B60BFCB-5A0F-4A43-86C9-647454977C0E}" type="presParOf" srcId="{13B020C3-8ECC-431F-8108-FB0EEAACDE7B}" destId="{15489669-CC1F-457F-90CA-3DD73C94FCD3}" srcOrd="2" destOrd="0" presId="urn:microsoft.com/office/officeart/2005/8/layout/vProcess5"/>
    <dgm:cxn modelId="{4E316F44-84A6-4343-A89F-776EB7439282}" type="presParOf" srcId="{13B020C3-8ECC-431F-8108-FB0EEAACDE7B}" destId="{68D2BE90-9BD7-40A8-9CBF-1B9690B4259F}" srcOrd="3" destOrd="0" presId="urn:microsoft.com/office/officeart/2005/8/layout/vProcess5"/>
    <dgm:cxn modelId="{AC7C17AE-3BC9-42BB-B70B-60513C394432}" type="presParOf" srcId="{13B020C3-8ECC-431F-8108-FB0EEAACDE7B}" destId="{3F8E9E18-185A-4526-8CC2-154B12D0AAE5}" srcOrd="4" destOrd="0" presId="urn:microsoft.com/office/officeart/2005/8/layout/vProcess5"/>
    <dgm:cxn modelId="{03CEEF42-7A49-4765-9462-DCDA9303805E}" type="presParOf" srcId="{13B020C3-8ECC-431F-8108-FB0EEAACDE7B}" destId="{11270625-7A5A-44AA-BBA5-DADE5AB84C87}" srcOrd="5" destOrd="0" presId="urn:microsoft.com/office/officeart/2005/8/layout/vProcess5"/>
    <dgm:cxn modelId="{56F9F9DA-A5B9-434E-9CD9-E7E1409A6946}" type="presParOf" srcId="{13B020C3-8ECC-431F-8108-FB0EEAACDE7B}" destId="{0FD96E57-BE72-4E1F-B070-D9058D361CF2}" srcOrd="6" destOrd="0" presId="urn:microsoft.com/office/officeart/2005/8/layout/vProcess5"/>
    <dgm:cxn modelId="{3FEF374C-CB0A-4563-BA3E-4058DE7E1D22}" type="presParOf" srcId="{13B020C3-8ECC-431F-8108-FB0EEAACDE7B}" destId="{CFADDC4D-8855-4B09-A54F-C57EBD3CBAB3}" srcOrd="7" destOrd="0" presId="urn:microsoft.com/office/officeart/2005/8/layout/vProcess5"/>
    <dgm:cxn modelId="{3156B4F2-146A-46CE-A30C-73263756EFA1}" type="presParOf" srcId="{13B020C3-8ECC-431F-8108-FB0EEAACDE7B}" destId="{05A5DA04-F44A-4457-AB57-03BE504AAF8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EE10768-EB8B-4345-AC79-47290549BF4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32FDA7-07DA-4602-ADDC-517D14D037D2}">
      <dgm:prSet phldrT="[Texto]" custT="1"/>
      <dgm:spPr>
        <a:solidFill>
          <a:srgbClr val="FF0000"/>
        </a:solidFill>
      </dgm:spPr>
      <dgm:t>
        <a:bodyPr/>
        <a:lstStyle/>
        <a:p>
          <a:pPr algn="ctr"/>
          <a:r>
            <a:rPr lang="es-MX" sz="3600" dirty="0" smtClean="0"/>
            <a:t>PRECISA</a:t>
          </a:r>
          <a:endParaRPr lang="es-MX" sz="3600" dirty="0"/>
        </a:p>
      </dgm:t>
    </dgm:pt>
    <dgm:pt modelId="{F4C931C3-D997-4F67-B214-D98EB8F03C6B}" type="parTrans" cxnId="{22C95F3A-4A89-4587-8D0F-9C518E580A7A}">
      <dgm:prSet/>
      <dgm:spPr/>
      <dgm:t>
        <a:bodyPr/>
        <a:lstStyle/>
        <a:p>
          <a:endParaRPr lang="es-MX"/>
        </a:p>
      </dgm:t>
    </dgm:pt>
    <dgm:pt modelId="{606D9418-2D62-4371-816A-86C1CA9F88BE}" type="sibTrans" cxnId="{22C95F3A-4A89-4587-8D0F-9C518E580A7A}">
      <dgm:prSet/>
      <dgm:spPr/>
      <dgm:t>
        <a:bodyPr/>
        <a:lstStyle/>
        <a:p>
          <a:endParaRPr lang="es-MX"/>
        </a:p>
      </dgm:t>
    </dgm:pt>
    <dgm:pt modelId="{AC9C8816-F097-4717-9417-6D9D7ABC55D1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MX" sz="3600" dirty="0" smtClean="0"/>
            <a:t>REVERENTE</a:t>
          </a:r>
          <a:endParaRPr lang="es-MX" sz="3600" dirty="0"/>
        </a:p>
      </dgm:t>
    </dgm:pt>
    <dgm:pt modelId="{9DEFD164-2B2E-4671-94C0-31638E11140D}" type="parTrans" cxnId="{55693460-58D4-48EF-B25B-4716F65165F0}">
      <dgm:prSet/>
      <dgm:spPr/>
      <dgm:t>
        <a:bodyPr/>
        <a:lstStyle/>
        <a:p>
          <a:endParaRPr lang="es-MX"/>
        </a:p>
      </dgm:t>
    </dgm:pt>
    <dgm:pt modelId="{2CD6BD12-48F2-4895-B660-C5F500DD5B7C}" type="sibTrans" cxnId="{55693460-58D4-48EF-B25B-4716F65165F0}">
      <dgm:prSet/>
      <dgm:spPr/>
      <dgm:t>
        <a:bodyPr/>
        <a:lstStyle/>
        <a:p>
          <a:endParaRPr lang="es-MX"/>
        </a:p>
      </dgm:t>
    </dgm:pt>
    <dgm:pt modelId="{FE717350-EC13-44D4-9C95-0221B494D608}">
      <dgm:prSet phldrT="[Texto]" custT="1"/>
      <dgm:spPr>
        <a:solidFill>
          <a:schemeClr val="accent2"/>
        </a:solidFill>
      </dgm:spPr>
      <dgm:t>
        <a:bodyPr/>
        <a:lstStyle/>
        <a:p>
          <a:pPr algn="ctr"/>
          <a:r>
            <a:rPr lang="es-MX" sz="3200" dirty="0" smtClean="0"/>
            <a:t>ADECUADA PARA LA TRANSMISIÓN DE LOS MISTERIOS.</a:t>
          </a:r>
          <a:endParaRPr lang="es-MX" sz="3200" dirty="0"/>
        </a:p>
      </dgm:t>
    </dgm:pt>
    <dgm:pt modelId="{7213254F-3ED0-4E60-BDDC-3A19BE23C29E}" type="parTrans" cxnId="{99280485-9E14-4735-A9FE-81445D2C7253}">
      <dgm:prSet/>
      <dgm:spPr/>
      <dgm:t>
        <a:bodyPr/>
        <a:lstStyle/>
        <a:p>
          <a:endParaRPr lang="es-MX"/>
        </a:p>
      </dgm:t>
    </dgm:pt>
    <dgm:pt modelId="{13B5E414-0F73-45C8-9B12-A98E9AC0EF78}" type="sibTrans" cxnId="{99280485-9E14-4735-A9FE-81445D2C7253}">
      <dgm:prSet/>
      <dgm:spPr/>
      <dgm:t>
        <a:bodyPr/>
        <a:lstStyle/>
        <a:p>
          <a:endParaRPr lang="es-MX"/>
        </a:p>
      </dgm:t>
    </dgm:pt>
    <dgm:pt modelId="{13B020C3-8ECC-431F-8108-FB0EEAACDE7B}" type="pres">
      <dgm:prSet presAssocID="{0EE10768-EB8B-4345-AC79-47290549BF4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61A61CB-AA41-4C7D-9191-95390554D5AD}" type="pres">
      <dgm:prSet presAssocID="{0EE10768-EB8B-4345-AC79-47290549BF40}" presName="dummyMaxCanvas" presStyleCnt="0">
        <dgm:presLayoutVars/>
      </dgm:prSet>
      <dgm:spPr/>
    </dgm:pt>
    <dgm:pt modelId="{56DC1975-D85D-4954-B130-043E30C7B358}" type="pres">
      <dgm:prSet presAssocID="{0EE10768-EB8B-4345-AC79-47290549BF4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489669-CC1F-457F-90CA-3DD73C94FCD3}" type="pres">
      <dgm:prSet presAssocID="{0EE10768-EB8B-4345-AC79-47290549BF4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D2BE90-9BD7-40A8-9CBF-1B9690B4259F}" type="pres">
      <dgm:prSet presAssocID="{0EE10768-EB8B-4345-AC79-47290549BF4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8E9E18-185A-4526-8CC2-154B12D0AAE5}" type="pres">
      <dgm:prSet presAssocID="{0EE10768-EB8B-4345-AC79-47290549BF4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270625-7A5A-44AA-BBA5-DADE5AB84C87}" type="pres">
      <dgm:prSet presAssocID="{0EE10768-EB8B-4345-AC79-47290549BF4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D96E57-BE72-4E1F-B070-D9058D361CF2}" type="pres">
      <dgm:prSet presAssocID="{0EE10768-EB8B-4345-AC79-47290549BF4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ADDC4D-8855-4B09-A54F-C57EBD3CBAB3}" type="pres">
      <dgm:prSet presAssocID="{0EE10768-EB8B-4345-AC79-47290549BF4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A5DA04-F44A-4457-AB57-03BE504AAF8C}" type="pres">
      <dgm:prSet presAssocID="{0EE10768-EB8B-4345-AC79-47290549BF4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FCD4AD3-048B-4D96-BA68-94F78D1BE0B2}" type="presOf" srcId="{AC9C8816-F097-4717-9417-6D9D7ABC55D1}" destId="{15489669-CC1F-457F-90CA-3DD73C94FCD3}" srcOrd="0" destOrd="0" presId="urn:microsoft.com/office/officeart/2005/8/layout/vProcess5"/>
    <dgm:cxn modelId="{99280485-9E14-4735-A9FE-81445D2C7253}" srcId="{0EE10768-EB8B-4345-AC79-47290549BF40}" destId="{FE717350-EC13-44D4-9C95-0221B494D608}" srcOrd="2" destOrd="0" parTransId="{7213254F-3ED0-4E60-BDDC-3A19BE23C29E}" sibTransId="{13B5E414-0F73-45C8-9B12-A98E9AC0EF78}"/>
    <dgm:cxn modelId="{DAE3900F-B1EC-419E-9D19-987C23914C13}" type="presOf" srcId="{2CD6BD12-48F2-4895-B660-C5F500DD5B7C}" destId="{11270625-7A5A-44AA-BBA5-DADE5AB84C87}" srcOrd="0" destOrd="0" presId="urn:microsoft.com/office/officeart/2005/8/layout/vProcess5"/>
    <dgm:cxn modelId="{22C95F3A-4A89-4587-8D0F-9C518E580A7A}" srcId="{0EE10768-EB8B-4345-AC79-47290549BF40}" destId="{A632FDA7-07DA-4602-ADDC-517D14D037D2}" srcOrd="0" destOrd="0" parTransId="{F4C931C3-D997-4F67-B214-D98EB8F03C6B}" sibTransId="{606D9418-2D62-4371-816A-86C1CA9F88BE}"/>
    <dgm:cxn modelId="{71EA4E13-500B-4C99-B139-A970201147E5}" type="presOf" srcId="{AC9C8816-F097-4717-9417-6D9D7ABC55D1}" destId="{CFADDC4D-8855-4B09-A54F-C57EBD3CBAB3}" srcOrd="1" destOrd="0" presId="urn:microsoft.com/office/officeart/2005/8/layout/vProcess5"/>
    <dgm:cxn modelId="{1605A4A5-5545-4F83-92E4-E9E12BE8F3A7}" type="presOf" srcId="{A632FDA7-07DA-4602-ADDC-517D14D037D2}" destId="{56DC1975-D85D-4954-B130-043E30C7B358}" srcOrd="0" destOrd="0" presId="urn:microsoft.com/office/officeart/2005/8/layout/vProcess5"/>
    <dgm:cxn modelId="{5649C456-C1CF-4DD5-9699-529EC45980FC}" type="presOf" srcId="{FE717350-EC13-44D4-9C95-0221B494D608}" destId="{68D2BE90-9BD7-40A8-9CBF-1B9690B4259F}" srcOrd="0" destOrd="0" presId="urn:microsoft.com/office/officeart/2005/8/layout/vProcess5"/>
    <dgm:cxn modelId="{0F26328E-27F7-48F5-99CF-67AEBEB11608}" type="presOf" srcId="{A632FDA7-07DA-4602-ADDC-517D14D037D2}" destId="{0FD96E57-BE72-4E1F-B070-D9058D361CF2}" srcOrd="1" destOrd="0" presId="urn:microsoft.com/office/officeart/2005/8/layout/vProcess5"/>
    <dgm:cxn modelId="{FF6AC137-6D23-4BE4-B102-25DA48117ACD}" type="presOf" srcId="{0EE10768-EB8B-4345-AC79-47290549BF40}" destId="{13B020C3-8ECC-431F-8108-FB0EEAACDE7B}" srcOrd="0" destOrd="0" presId="urn:microsoft.com/office/officeart/2005/8/layout/vProcess5"/>
    <dgm:cxn modelId="{49669BAE-365C-4E30-AF65-D7F0907D12C2}" type="presOf" srcId="{606D9418-2D62-4371-816A-86C1CA9F88BE}" destId="{3F8E9E18-185A-4526-8CC2-154B12D0AAE5}" srcOrd="0" destOrd="0" presId="urn:microsoft.com/office/officeart/2005/8/layout/vProcess5"/>
    <dgm:cxn modelId="{55693460-58D4-48EF-B25B-4716F65165F0}" srcId="{0EE10768-EB8B-4345-AC79-47290549BF40}" destId="{AC9C8816-F097-4717-9417-6D9D7ABC55D1}" srcOrd="1" destOrd="0" parTransId="{9DEFD164-2B2E-4671-94C0-31638E11140D}" sibTransId="{2CD6BD12-48F2-4895-B660-C5F500DD5B7C}"/>
    <dgm:cxn modelId="{72FB3407-5D81-4E11-9723-68CDBC6176FD}" type="presOf" srcId="{FE717350-EC13-44D4-9C95-0221B494D608}" destId="{05A5DA04-F44A-4457-AB57-03BE504AAF8C}" srcOrd="1" destOrd="0" presId="urn:microsoft.com/office/officeart/2005/8/layout/vProcess5"/>
    <dgm:cxn modelId="{6615D4F2-3834-4D9F-969F-8D9FE3C6DBC5}" type="presParOf" srcId="{13B020C3-8ECC-431F-8108-FB0EEAACDE7B}" destId="{661A61CB-AA41-4C7D-9191-95390554D5AD}" srcOrd="0" destOrd="0" presId="urn:microsoft.com/office/officeart/2005/8/layout/vProcess5"/>
    <dgm:cxn modelId="{6459EA57-702B-4994-AE34-6426FD7B18F4}" type="presParOf" srcId="{13B020C3-8ECC-431F-8108-FB0EEAACDE7B}" destId="{56DC1975-D85D-4954-B130-043E30C7B358}" srcOrd="1" destOrd="0" presId="urn:microsoft.com/office/officeart/2005/8/layout/vProcess5"/>
    <dgm:cxn modelId="{1E4C687E-84CF-4E90-A69F-53B48B4921D1}" type="presParOf" srcId="{13B020C3-8ECC-431F-8108-FB0EEAACDE7B}" destId="{15489669-CC1F-457F-90CA-3DD73C94FCD3}" srcOrd="2" destOrd="0" presId="urn:microsoft.com/office/officeart/2005/8/layout/vProcess5"/>
    <dgm:cxn modelId="{458AFDB1-5192-459B-B92C-18536725D654}" type="presParOf" srcId="{13B020C3-8ECC-431F-8108-FB0EEAACDE7B}" destId="{68D2BE90-9BD7-40A8-9CBF-1B9690B4259F}" srcOrd="3" destOrd="0" presId="urn:microsoft.com/office/officeart/2005/8/layout/vProcess5"/>
    <dgm:cxn modelId="{1BC9A92C-30F1-4A5B-8B57-8246697B87B5}" type="presParOf" srcId="{13B020C3-8ECC-431F-8108-FB0EEAACDE7B}" destId="{3F8E9E18-185A-4526-8CC2-154B12D0AAE5}" srcOrd="4" destOrd="0" presId="urn:microsoft.com/office/officeart/2005/8/layout/vProcess5"/>
    <dgm:cxn modelId="{5D43D71B-1793-4B32-AF42-73840313676C}" type="presParOf" srcId="{13B020C3-8ECC-431F-8108-FB0EEAACDE7B}" destId="{11270625-7A5A-44AA-BBA5-DADE5AB84C87}" srcOrd="5" destOrd="0" presId="urn:microsoft.com/office/officeart/2005/8/layout/vProcess5"/>
    <dgm:cxn modelId="{21E115E2-CB94-4CB2-A4EC-57EAE9B61191}" type="presParOf" srcId="{13B020C3-8ECC-431F-8108-FB0EEAACDE7B}" destId="{0FD96E57-BE72-4E1F-B070-D9058D361CF2}" srcOrd="6" destOrd="0" presId="urn:microsoft.com/office/officeart/2005/8/layout/vProcess5"/>
    <dgm:cxn modelId="{5E3B9DE8-BD9B-425B-8D0B-E5A56A037C86}" type="presParOf" srcId="{13B020C3-8ECC-431F-8108-FB0EEAACDE7B}" destId="{CFADDC4D-8855-4B09-A54F-C57EBD3CBAB3}" srcOrd="7" destOrd="0" presId="urn:microsoft.com/office/officeart/2005/8/layout/vProcess5"/>
    <dgm:cxn modelId="{B98A9CD2-4ECD-4730-9C21-480F50374E29}" type="presParOf" srcId="{13B020C3-8ECC-431F-8108-FB0EEAACDE7B}" destId="{05A5DA04-F44A-4457-AB57-03BE504AAF8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3C2A2E-C627-40AF-9C0B-F2888CB821C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88EC9B0-FC30-468B-95BC-99072C3FFB2F}">
      <dgm:prSet phldrT="[Texto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Sentido amplio</a:t>
          </a:r>
          <a:endParaRPr lang="es-MX" dirty="0"/>
        </a:p>
      </dgm:t>
    </dgm:pt>
    <dgm:pt modelId="{817457F6-C10C-4401-9D84-9B41C8D5D943}" type="parTrans" cxnId="{2C333A95-8FEB-430A-9A48-53D7160D1B46}">
      <dgm:prSet/>
      <dgm:spPr/>
      <dgm:t>
        <a:bodyPr/>
        <a:lstStyle/>
        <a:p>
          <a:endParaRPr lang="es-MX"/>
        </a:p>
      </dgm:t>
    </dgm:pt>
    <dgm:pt modelId="{3C027491-781B-4970-A7A2-7675E4CE50E6}" type="sibTrans" cxnId="{2C333A95-8FEB-430A-9A48-53D7160D1B4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0F9FBB3-13A1-4B9C-92C2-F2162B320447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Sentido estricto</a:t>
          </a:r>
          <a:endParaRPr lang="es-MX" dirty="0"/>
        </a:p>
      </dgm:t>
    </dgm:pt>
    <dgm:pt modelId="{34203042-43AD-42D5-BEF6-DDF7289742DD}" type="parTrans" cxnId="{607E5351-476F-4414-A259-B83BF0447706}">
      <dgm:prSet/>
      <dgm:spPr/>
      <dgm:t>
        <a:bodyPr/>
        <a:lstStyle/>
        <a:p>
          <a:endParaRPr lang="es-MX"/>
        </a:p>
      </dgm:t>
    </dgm:pt>
    <dgm:pt modelId="{EE2BE345-FA9A-4BE1-BB43-3F847BAC7209}" type="sibTrans" cxnId="{607E5351-476F-4414-A259-B83BF0447706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C2F8C37-FE8F-41C4-95A7-3A8BA6338A9C}" type="pres">
      <dgm:prSet presAssocID="{9E3C2A2E-C627-40AF-9C0B-F2888CB821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2DB092BB-D7DD-4FB5-A320-E96F18984B1E}" type="pres">
      <dgm:prSet presAssocID="{9E3C2A2E-C627-40AF-9C0B-F2888CB821C2}" presName="dot1" presStyleLbl="alignNode1" presStyleIdx="0" presStyleCnt="10"/>
      <dgm:spPr/>
    </dgm:pt>
    <dgm:pt modelId="{4B064710-1B48-434E-81CE-7F2639C5AA5C}" type="pres">
      <dgm:prSet presAssocID="{9E3C2A2E-C627-40AF-9C0B-F2888CB821C2}" presName="dot2" presStyleLbl="alignNode1" presStyleIdx="1" presStyleCnt="10"/>
      <dgm:spPr/>
    </dgm:pt>
    <dgm:pt modelId="{6B3DD517-A87B-430B-978B-7A1498D63E39}" type="pres">
      <dgm:prSet presAssocID="{9E3C2A2E-C627-40AF-9C0B-F2888CB821C2}" presName="dot3" presStyleLbl="alignNode1" presStyleIdx="2" presStyleCnt="10"/>
      <dgm:spPr/>
    </dgm:pt>
    <dgm:pt modelId="{FB7C31DC-2CDA-4CA0-B844-ECF26A6715D9}" type="pres">
      <dgm:prSet presAssocID="{9E3C2A2E-C627-40AF-9C0B-F2888CB821C2}" presName="dotArrow1" presStyleLbl="alignNode1" presStyleIdx="3" presStyleCnt="10"/>
      <dgm:spPr/>
    </dgm:pt>
    <dgm:pt modelId="{901435A3-8126-4B62-9D20-EECD4812E993}" type="pres">
      <dgm:prSet presAssocID="{9E3C2A2E-C627-40AF-9C0B-F2888CB821C2}" presName="dotArrow2" presStyleLbl="alignNode1" presStyleIdx="4" presStyleCnt="10"/>
      <dgm:spPr/>
    </dgm:pt>
    <dgm:pt modelId="{A9024F7D-EF05-487E-9A04-44A0927D5092}" type="pres">
      <dgm:prSet presAssocID="{9E3C2A2E-C627-40AF-9C0B-F2888CB821C2}" presName="dotArrow3" presStyleLbl="alignNode1" presStyleIdx="5" presStyleCnt="10"/>
      <dgm:spPr/>
    </dgm:pt>
    <dgm:pt modelId="{2B9AC547-0F9C-4EB1-A4FA-6F25DB153E01}" type="pres">
      <dgm:prSet presAssocID="{9E3C2A2E-C627-40AF-9C0B-F2888CB821C2}" presName="dotArrow4" presStyleLbl="alignNode1" presStyleIdx="6" presStyleCnt="10"/>
      <dgm:spPr/>
    </dgm:pt>
    <dgm:pt modelId="{FAC3EED7-3FDD-4343-8EA6-C84C56EDD948}" type="pres">
      <dgm:prSet presAssocID="{9E3C2A2E-C627-40AF-9C0B-F2888CB821C2}" presName="dotArrow5" presStyleLbl="alignNode1" presStyleIdx="7" presStyleCnt="10"/>
      <dgm:spPr/>
    </dgm:pt>
    <dgm:pt modelId="{2E7C2531-BE40-4489-86EA-FAC1D8F2C255}" type="pres">
      <dgm:prSet presAssocID="{9E3C2A2E-C627-40AF-9C0B-F2888CB821C2}" presName="dotArrow6" presStyleLbl="alignNode1" presStyleIdx="8" presStyleCnt="10"/>
      <dgm:spPr/>
    </dgm:pt>
    <dgm:pt modelId="{2A1D901A-E12F-41D9-B942-C65F2EDA7383}" type="pres">
      <dgm:prSet presAssocID="{9E3C2A2E-C627-40AF-9C0B-F2888CB821C2}" presName="dotArrow7" presStyleLbl="alignNode1" presStyleIdx="9" presStyleCnt="10"/>
      <dgm:spPr/>
    </dgm:pt>
    <dgm:pt modelId="{C9E79046-2845-4091-9C6E-074F23F5E7E3}" type="pres">
      <dgm:prSet presAssocID="{E88EC9B0-FC30-468B-95BC-99072C3FFB2F}" presName="parTx1" presStyleLbl="node1" presStyleIdx="0" presStyleCnt="2"/>
      <dgm:spPr/>
      <dgm:t>
        <a:bodyPr/>
        <a:lstStyle/>
        <a:p>
          <a:endParaRPr lang="es-MX"/>
        </a:p>
      </dgm:t>
    </dgm:pt>
    <dgm:pt modelId="{6E17F6B4-00C9-433B-89F4-009FFB27B45C}" type="pres">
      <dgm:prSet presAssocID="{3C027491-781B-4970-A7A2-7675E4CE50E6}" presName="picture1" presStyleCnt="0"/>
      <dgm:spPr/>
    </dgm:pt>
    <dgm:pt modelId="{1C76703E-DF68-48DC-8450-D120B6E99978}" type="pres">
      <dgm:prSet presAssocID="{3C027491-781B-4970-A7A2-7675E4CE50E6}" presName="imageRepeatNode" presStyleLbl="fgImgPlace1" presStyleIdx="0" presStyleCnt="2"/>
      <dgm:spPr/>
      <dgm:t>
        <a:bodyPr/>
        <a:lstStyle/>
        <a:p>
          <a:endParaRPr lang="es-MX"/>
        </a:p>
      </dgm:t>
    </dgm:pt>
    <dgm:pt modelId="{584C76F9-4993-4FE5-BDB6-582699D71A3F}" type="pres">
      <dgm:prSet presAssocID="{80F9FBB3-13A1-4B9C-92C2-F2162B320447}" presName="parTx2" presStyleLbl="node1" presStyleIdx="1" presStyleCnt="2"/>
      <dgm:spPr/>
      <dgm:t>
        <a:bodyPr/>
        <a:lstStyle/>
        <a:p>
          <a:endParaRPr lang="es-MX"/>
        </a:p>
      </dgm:t>
    </dgm:pt>
    <dgm:pt modelId="{3892E169-1EC5-48C9-8A95-3FF7B87BF5DA}" type="pres">
      <dgm:prSet presAssocID="{EE2BE345-FA9A-4BE1-BB43-3F847BAC7209}" presName="picture2" presStyleCnt="0"/>
      <dgm:spPr/>
    </dgm:pt>
    <dgm:pt modelId="{2BAF87DC-7A92-42F6-AC87-CD2466094576}" type="pres">
      <dgm:prSet presAssocID="{EE2BE345-FA9A-4BE1-BB43-3F847BAC7209}" presName="imageRepeatNode" presStyleLbl="fgImgPlace1" presStyleIdx="1" presStyleCnt="2"/>
      <dgm:spPr/>
      <dgm:t>
        <a:bodyPr/>
        <a:lstStyle/>
        <a:p>
          <a:endParaRPr lang="es-MX"/>
        </a:p>
      </dgm:t>
    </dgm:pt>
  </dgm:ptLst>
  <dgm:cxnLst>
    <dgm:cxn modelId="{F5EBAD25-98F6-4911-B28A-1D76C44E1232}" type="presOf" srcId="{3C027491-781B-4970-A7A2-7675E4CE50E6}" destId="{1C76703E-DF68-48DC-8450-D120B6E99978}" srcOrd="0" destOrd="0" presId="urn:microsoft.com/office/officeart/2008/layout/AscendingPictureAccentProcess"/>
    <dgm:cxn modelId="{2C333A95-8FEB-430A-9A48-53D7160D1B46}" srcId="{9E3C2A2E-C627-40AF-9C0B-F2888CB821C2}" destId="{E88EC9B0-FC30-468B-95BC-99072C3FFB2F}" srcOrd="0" destOrd="0" parTransId="{817457F6-C10C-4401-9D84-9B41C8D5D943}" sibTransId="{3C027491-781B-4970-A7A2-7675E4CE50E6}"/>
    <dgm:cxn modelId="{0D57FB8F-B0A6-4AB7-93CB-3B8D0CC35525}" type="presOf" srcId="{80F9FBB3-13A1-4B9C-92C2-F2162B320447}" destId="{584C76F9-4993-4FE5-BDB6-582699D71A3F}" srcOrd="0" destOrd="0" presId="urn:microsoft.com/office/officeart/2008/layout/AscendingPictureAccentProcess"/>
    <dgm:cxn modelId="{5A6293A5-99C2-458C-996F-FC755C0404C6}" type="presOf" srcId="{9E3C2A2E-C627-40AF-9C0B-F2888CB821C2}" destId="{3C2F8C37-FE8F-41C4-95A7-3A8BA6338A9C}" srcOrd="0" destOrd="0" presId="urn:microsoft.com/office/officeart/2008/layout/AscendingPictureAccentProcess"/>
    <dgm:cxn modelId="{4D2AF158-5123-41C9-B5A2-BAC395A94A78}" type="presOf" srcId="{EE2BE345-FA9A-4BE1-BB43-3F847BAC7209}" destId="{2BAF87DC-7A92-42F6-AC87-CD2466094576}" srcOrd="0" destOrd="0" presId="urn:microsoft.com/office/officeart/2008/layout/AscendingPictureAccentProcess"/>
    <dgm:cxn modelId="{774244A6-09B3-4A37-8AC8-90ECE9EFAB1B}" type="presOf" srcId="{E88EC9B0-FC30-468B-95BC-99072C3FFB2F}" destId="{C9E79046-2845-4091-9C6E-074F23F5E7E3}" srcOrd="0" destOrd="0" presId="urn:microsoft.com/office/officeart/2008/layout/AscendingPictureAccentProcess"/>
    <dgm:cxn modelId="{607E5351-476F-4414-A259-B83BF0447706}" srcId="{9E3C2A2E-C627-40AF-9C0B-F2888CB821C2}" destId="{80F9FBB3-13A1-4B9C-92C2-F2162B320447}" srcOrd="1" destOrd="0" parTransId="{34203042-43AD-42D5-BEF6-DDF7289742DD}" sibTransId="{EE2BE345-FA9A-4BE1-BB43-3F847BAC7209}"/>
    <dgm:cxn modelId="{78A6D71B-82F2-4036-90B5-3186E6293DF6}" type="presParOf" srcId="{3C2F8C37-FE8F-41C4-95A7-3A8BA6338A9C}" destId="{2DB092BB-D7DD-4FB5-A320-E96F18984B1E}" srcOrd="0" destOrd="0" presId="urn:microsoft.com/office/officeart/2008/layout/AscendingPictureAccentProcess"/>
    <dgm:cxn modelId="{DD31F8C8-BD44-417E-AAE7-84707EC2C075}" type="presParOf" srcId="{3C2F8C37-FE8F-41C4-95A7-3A8BA6338A9C}" destId="{4B064710-1B48-434E-81CE-7F2639C5AA5C}" srcOrd="1" destOrd="0" presId="urn:microsoft.com/office/officeart/2008/layout/AscendingPictureAccentProcess"/>
    <dgm:cxn modelId="{F580DD0A-D9A5-4A7B-8362-BE44816B8087}" type="presParOf" srcId="{3C2F8C37-FE8F-41C4-95A7-3A8BA6338A9C}" destId="{6B3DD517-A87B-430B-978B-7A1498D63E39}" srcOrd="2" destOrd="0" presId="urn:microsoft.com/office/officeart/2008/layout/AscendingPictureAccentProcess"/>
    <dgm:cxn modelId="{68FF8DD3-47ED-43B6-B1CC-F3FA19D67806}" type="presParOf" srcId="{3C2F8C37-FE8F-41C4-95A7-3A8BA6338A9C}" destId="{FB7C31DC-2CDA-4CA0-B844-ECF26A6715D9}" srcOrd="3" destOrd="0" presId="urn:microsoft.com/office/officeart/2008/layout/AscendingPictureAccentProcess"/>
    <dgm:cxn modelId="{B2859A9C-7A1F-4BF3-99CB-4FC9AD941080}" type="presParOf" srcId="{3C2F8C37-FE8F-41C4-95A7-3A8BA6338A9C}" destId="{901435A3-8126-4B62-9D20-EECD4812E993}" srcOrd="4" destOrd="0" presId="urn:microsoft.com/office/officeart/2008/layout/AscendingPictureAccentProcess"/>
    <dgm:cxn modelId="{07F81295-638E-4789-99BC-37252EA30C2B}" type="presParOf" srcId="{3C2F8C37-FE8F-41C4-95A7-3A8BA6338A9C}" destId="{A9024F7D-EF05-487E-9A04-44A0927D5092}" srcOrd="5" destOrd="0" presId="urn:microsoft.com/office/officeart/2008/layout/AscendingPictureAccentProcess"/>
    <dgm:cxn modelId="{2951C283-EE40-412F-91A9-314D1D98F44D}" type="presParOf" srcId="{3C2F8C37-FE8F-41C4-95A7-3A8BA6338A9C}" destId="{2B9AC547-0F9C-4EB1-A4FA-6F25DB153E01}" srcOrd="6" destOrd="0" presId="urn:microsoft.com/office/officeart/2008/layout/AscendingPictureAccentProcess"/>
    <dgm:cxn modelId="{04CFBD3E-CD2E-42A6-8C35-55ADDFB08D71}" type="presParOf" srcId="{3C2F8C37-FE8F-41C4-95A7-3A8BA6338A9C}" destId="{FAC3EED7-3FDD-4343-8EA6-C84C56EDD948}" srcOrd="7" destOrd="0" presId="urn:microsoft.com/office/officeart/2008/layout/AscendingPictureAccentProcess"/>
    <dgm:cxn modelId="{0B254F4F-4741-40A7-85C3-3D0B3602E524}" type="presParOf" srcId="{3C2F8C37-FE8F-41C4-95A7-3A8BA6338A9C}" destId="{2E7C2531-BE40-4489-86EA-FAC1D8F2C255}" srcOrd="8" destOrd="0" presId="urn:microsoft.com/office/officeart/2008/layout/AscendingPictureAccentProcess"/>
    <dgm:cxn modelId="{C161A1C7-0F61-4587-B1D9-BCAB43914E4D}" type="presParOf" srcId="{3C2F8C37-FE8F-41C4-95A7-3A8BA6338A9C}" destId="{2A1D901A-E12F-41D9-B942-C65F2EDA7383}" srcOrd="9" destOrd="0" presId="urn:microsoft.com/office/officeart/2008/layout/AscendingPictureAccentProcess"/>
    <dgm:cxn modelId="{33337C69-1E92-4B4E-B522-595DCCED5AC3}" type="presParOf" srcId="{3C2F8C37-FE8F-41C4-95A7-3A8BA6338A9C}" destId="{C9E79046-2845-4091-9C6E-074F23F5E7E3}" srcOrd="10" destOrd="0" presId="urn:microsoft.com/office/officeart/2008/layout/AscendingPictureAccentProcess"/>
    <dgm:cxn modelId="{A4CD4CA9-B359-414F-97EB-2E7A25EA7E74}" type="presParOf" srcId="{3C2F8C37-FE8F-41C4-95A7-3A8BA6338A9C}" destId="{6E17F6B4-00C9-433B-89F4-009FFB27B45C}" srcOrd="11" destOrd="0" presId="urn:microsoft.com/office/officeart/2008/layout/AscendingPictureAccentProcess"/>
    <dgm:cxn modelId="{EE3A997D-46E6-4F10-B136-9706A0AE1243}" type="presParOf" srcId="{6E17F6B4-00C9-433B-89F4-009FFB27B45C}" destId="{1C76703E-DF68-48DC-8450-D120B6E99978}" srcOrd="0" destOrd="0" presId="urn:microsoft.com/office/officeart/2008/layout/AscendingPictureAccentProcess"/>
    <dgm:cxn modelId="{B2C4567D-A017-45C7-B8E1-F9128998F37F}" type="presParOf" srcId="{3C2F8C37-FE8F-41C4-95A7-3A8BA6338A9C}" destId="{584C76F9-4993-4FE5-BDB6-582699D71A3F}" srcOrd="12" destOrd="0" presId="urn:microsoft.com/office/officeart/2008/layout/AscendingPictureAccentProcess"/>
    <dgm:cxn modelId="{F061AD61-47B9-42AE-841D-B2A6996462B5}" type="presParOf" srcId="{3C2F8C37-FE8F-41C4-95A7-3A8BA6338A9C}" destId="{3892E169-1EC5-48C9-8A95-3FF7B87BF5DA}" srcOrd="13" destOrd="0" presId="urn:microsoft.com/office/officeart/2008/layout/AscendingPictureAccentProcess"/>
    <dgm:cxn modelId="{0DFD56F3-2BEB-40D8-9702-C28E3C7FD85D}" type="presParOf" srcId="{3892E169-1EC5-48C9-8A95-3FF7B87BF5DA}" destId="{2BAF87DC-7A92-42F6-AC87-CD246609457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DD2E29-2612-4F37-BCC7-37948FB3771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7B33F92-42B2-441C-9B39-2C37697E5EC6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MX" sz="4400" dirty="0" smtClean="0"/>
            <a:t>Sentido estricto: </a:t>
          </a:r>
          <a:r>
            <a:rPr lang="es-MX" sz="3200" dirty="0" smtClean="0"/>
            <a:t>sirve para una celebración litúrgica y está escrito con vistas a ella</a:t>
          </a:r>
          <a:endParaRPr lang="es-MX" sz="3200" dirty="0">
            <a:solidFill>
              <a:schemeClr val="tx1"/>
            </a:solidFill>
          </a:endParaRPr>
        </a:p>
      </dgm:t>
    </dgm:pt>
    <dgm:pt modelId="{F774F930-A0EC-4E62-8136-DD7FA16DBF4D}" type="parTrans" cxnId="{BBCC2769-5E0C-4BE2-A676-4DA53DF73254}">
      <dgm:prSet/>
      <dgm:spPr/>
      <dgm:t>
        <a:bodyPr/>
        <a:lstStyle/>
        <a:p>
          <a:endParaRPr lang="es-MX"/>
        </a:p>
      </dgm:t>
    </dgm:pt>
    <dgm:pt modelId="{30447015-0513-4D7B-9499-61AB469E3107}" type="sibTrans" cxnId="{BBCC2769-5E0C-4BE2-A676-4DA53DF73254}">
      <dgm:prSet/>
      <dgm:spPr/>
      <dgm:t>
        <a:bodyPr/>
        <a:lstStyle/>
        <a:p>
          <a:endParaRPr lang="es-MX"/>
        </a:p>
      </dgm:t>
    </dgm:pt>
    <dgm:pt modelId="{1C76E2FE-F600-4280-A6FC-D9488CF1F9C7}">
      <dgm:prSet phldrT="[Texto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Sentido amplio:</a:t>
          </a:r>
          <a:endParaRPr lang="es-MX" dirty="0"/>
        </a:p>
      </dgm:t>
    </dgm:pt>
    <dgm:pt modelId="{B509B976-1FCA-42B9-80B6-AFFB732E28B9}" type="parTrans" cxnId="{D14783A6-D1A2-4157-9C42-92A8811B42E1}">
      <dgm:prSet/>
      <dgm:spPr/>
      <dgm:t>
        <a:bodyPr/>
        <a:lstStyle/>
        <a:p>
          <a:endParaRPr lang="es-MX"/>
        </a:p>
      </dgm:t>
    </dgm:pt>
    <dgm:pt modelId="{99E4D7D0-2022-4925-BCB3-DA291BC09011}" type="sibTrans" cxnId="{D14783A6-D1A2-4157-9C42-92A8811B42E1}">
      <dgm:prSet/>
      <dgm:spPr/>
      <dgm:t>
        <a:bodyPr/>
        <a:lstStyle/>
        <a:p>
          <a:endParaRPr lang="es-MX"/>
        </a:p>
      </dgm:t>
    </dgm:pt>
    <dgm:pt modelId="{06F5D5AA-49BA-4343-A4F5-6DF6E0F7A8EF}">
      <dgm:prSet phldrT="[Texto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 escrito con vistas a la celebración, contiene, sin embargo, textos y ritos de una celebración, tanto si han sido usados como si no. </a:t>
          </a:r>
          <a:endParaRPr lang="es-MX" dirty="0"/>
        </a:p>
      </dgm:t>
    </dgm:pt>
    <dgm:pt modelId="{487B8512-567A-4D11-A4AA-9106ED615538}" type="parTrans" cxnId="{1E5ECDDD-2B65-4D36-9DFF-C7A346CE3B88}">
      <dgm:prSet/>
      <dgm:spPr/>
      <dgm:t>
        <a:bodyPr/>
        <a:lstStyle/>
        <a:p>
          <a:endParaRPr lang="es-MX"/>
        </a:p>
      </dgm:t>
    </dgm:pt>
    <dgm:pt modelId="{04D9E966-A945-40F6-8FA7-053ED7324D91}" type="sibTrans" cxnId="{1E5ECDDD-2B65-4D36-9DFF-C7A346CE3B88}">
      <dgm:prSet/>
      <dgm:spPr/>
      <dgm:t>
        <a:bodyPr/>
        <a:lstStyle/>
        <a:p>
          <a:endParaRPr lang="es-MX"/>
        </a:p>
      </dgm:t>
    </dgm:pt>
    <dgm:pt modelId="{994ACC87-B982-4F41-B404-7E7DBF859E0A}" type="pres">
      <dgm:prSet presAssocID="{F3DD2E29-2612-4F37-BCC7-37948FB3771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66F61D4-0935-490D-81AC-D34C8E2B0202}" type="pres">
      <dgm:prSet presAssocID="{37B33F92-42B2-441C-9B39-2C37697E5EC6}" presName="comp" presStyleCnt="0"/>
      <dgm:spPr/>
    </dgm:pt>
    <dgm:pt modelId="{E4842DE1-FDF0-4A33-A91F-0A0CA26E4E4F}" type="pres">
      <dgm:prSet presAssocID="{37B33F92-42B2-441C-9B39-2C37697E5EC6}" presName="box" presStyleLbl="node1" presStyleIdx="0" presStyleCnt="2"/>
      <dgm:spPr/>
      <dgm:t>
        <a:bodyPr/>
        <a:lstStyle/>
        <a:p>
          <a:endParaRPr lang="es-MX"/>
        </a:p>
      </dgm:t>
    </dgm:pt>
    <dgm:pt modelId="{A4D069BB-5198-4C90-BD7E-0EF95CBF1B01}" type="pres">
      <dgm:prSet presAssocID="{37B33F92-42B2-441C-9B39-2C37697E5EC6}" presName="img" presStyleLbl="fgImgPlace1" presStyleIdx="0" presStyleCnt="2" custScaleY="8048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18384175-0532-4B6E-9F81-CEDA04B5D0D0}" type="pres">
      <dgm:prSet presAssocID="{37B33F92-42B2-441C-9B39-2C37697E5EC6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669C903-A957-47FB-ADBC-F7F09D139F1C}" type="pres">
      <dgm:prSet presAssocID="{30447015-0513-4D7B-9499-61AB469E3107}" presName="spacer" presStyleCnt="0"/>
      <dgm:spPr/>
    </dgm:pt>
    <dgm:pt modelId="{D21C21E9-885B-4CB0-A9F7-F01697090A9C}" type="pres">
      <dgm:prSet presAssocID="{1C76E2FE-F600-4280-A6FC-D9488CF1F9C7}" presName="comp" presStyleCnt="0"/>
      <dgm:spPr/>
    </dgm:pt>
    <dgm:pt modelId="{1621486F-7EC5-43CB-833F-140264B9AA1D}" type="pres">
      <dgm:prSet presAssocID="{1C76E2FE-F600-4280-A6FC-D9488CF1F9C7}" presName="box" presStyleLbl="node1" presStyleIdx="1" presStyleCnt="2"/>
      <dgm:spPr/>
      <dgm:t>
        <a:bodyPr/>
        <a:lstStyle/>
        <a:p>
          <a:endParaRPr lang="es-MX"/>
        </a:p>
      </dgm:t>
    </dgm:pt>
    <dgm:pt modelId="{81B9DB03-36A8-449C-B57D-08BECA1429A4}" type="pres">
      <dgm:prSet presAssocID="{1C76E2FE-F600-4280-A6FC-D9488CF1F9C7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B2BC111-9CA1-4A04-87D8-529B184939A3}" type="pres">
      <dgm:prSet presAssocID="{1C76E2FE-F600-4280-A6FC-D9488CF1F9C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E5ECDDD-2B65-4D36-9DFF-C7A346CE3B88}" srcId="{1C76E2FE-F600-4280-A6FC-D9488CF1F9C7}" destId="{06F5D5AA-49BA-4343-A4F5-6DF6E0F7A8EF}" srcOrd="0" destOrd="0" parTransId="{487B8512-567A-4D11-A4AA-9106ED615538}" sibTransId="{04D9E966-A945-40F6-8FA7-053ED7324D91}"/>
    <dgm:cxn modelId="{754271B2-8D3E-4635-BA30-7D3B27F2EA23}" type="presOf" srcId="{1C76E2FE-F600-4280-A6FC-D9488CF1F9C7}" destId="{2B2BC111-9CA1-4A04-87D8-529B184939A3}" srcOrd="1" destOrd="0" presId="urn:microsoft.com/office/officeart/2005/8/layout/vList4"/>
    <dgm:cxn modelId="{34B8EFEB-33A5-468F-A160-CF16B904B23D}" type="presOf" srcId="{06F5D5AA-49BA-4343-A4F5-6DF6E0F7A8EF}" destId="{1621486F-7EC5-43CB-833F-140264B9AA1D}" srcOrd="0" destOrd="1" presId="urn:microsoft.com/office/officeart/2005/8/layout/vList4"/>
    <dgm:cxn modelId="{E2A4DB38-0E53-4A82-AA9C-8A53ADD943F4}" type="presOf" srcId="{06F5D5AA-49BA-4343-A4F5-6DF6E0F7A8EF}" destId="{2B2BC111-9CA1-4A04-87D8-529B184939A3}" srcOrd="1" destOrd="1" presId="urn:microsoft.com/office/officeart/2005/8/layout/vList4"/>
    <dgm:cxn modelId="{01630233-3FB5-4618-B592-1B5C766ACD4B}" type="presOf" srcId="{37B33F92-42B2-441C-9B39-2C37697E5EC6}" destId="{E4842DE1-FDF0-4A33-A91F-0A0CA26E4E4F}" srcOrd="0" destOrd="0" presId="urn:microsoft.com/office/officeart/2005/8/layout/vList4"/>
    <dgm:cxn modelId="{D14783A6-D1A2-4157-9C42-92A8811B42E1}" srcId="{F3DD2E29-2612-4F37-BCC7-37948FB37719}" destId="{1C76E2FE-F600-4280-A6FC-D9488CF1F9C7}" srcOrd="1" destOrd="0" parTransId="{B509B976-1FCA-42B9-80B6-AFFB732E28B9}" sibTransId="{99E4D7D0-2022-4925-BCB3-DA291BC09011}"/>
    <dgm:cxn modelId="{9FE6B225-6F8F-40BD-912B-798960986395}" type="presOf" srcId="{37B33F92-42B2-441C-9B39-2C37697E5EC6}" destId="{18384175-0532-4B6E-9F81-CEDA04B5D0D0}" srcOrd="1" destOrd="0" presId="urn:microsoft.com/office/officeart/2005/8/layout/vList4"/>
    <dgm:cxn modelId="{070CA7D1-AE0F-4E55-AFAE-734F0E2EA191}" type="presOf" srcId="{1C76E2FE-F600-4280-A6FC-D9488CF1F9C7}" destId="{1621486F-7EC5-43CB-833F-140264B9AA1D}" srcOrd="0" destOrd="0" presId="urn:microsoft.com/office/officeart/2005/8/layout/vList4"/>
    <dgm:cxn modelId="{BBCC2769-5E0C-4BE2-A676-4DA53DF73254}" srcId="{F3DD2E29-2612-4F37-BCC7-37948FB37719}" destId="{37B33F92-42B2-441C-9B39-2C37697E5EC6}" srcOrd="0" destOrd="0" parTransId="{F774F930-A0EC-4E62-8136-DD7FA16DBF4D}" sibTransId="{30447015-0513-4D7B-9499-61AB469E3107}"/>
    <dgm:cxn modelId="{947B7D0C-0D54-4EA5-8FD5-9D3AF14EF64A}" type="presOf" srcId="{F3DD2E29-2612-4F37-BCC7-37948FB37719}" destId="{994ACC87-B982-4F41-B404-7E7DBF859E0A}" srcOrd="0" destOrd="0" presId="urn:microsoft.com/office/officeart/2005/8/layout/vList4"/>
    <dgm:cxn modelId="{F465CF1A-45BE-4B8E-B7A8-B52EF4816CB3}" type="presParOf" srcId="{994ACC87-B982-4F41-B404-7E7DBF859E0A}" destId="{B66F61D4-0935-490D-81AC-D34C8E2B0202}" srcOrd="0" destOrd="0" presId="urn:microsoft.com/office/officeart/2005/8/layout/vList4"/>
    <dgm:cxn modelId="{D7EC4844-DA01-4FC6-99D2-99E0D9AAC998}" type="presParOf" srcId="{B66F61D4-0935-490D-81AC-D34C8E2B0202}" destId="{E4842DE1-FDF0-4A33-A91F-0A0CA26E4E4F}" srcOrd="0" destOrd="0" presId="urn:microsoft.com/office/officeart/2005/8/layout/vList4"/>
    <dgm:cxn modelId="{0BF925F2-1B0A-449E-97A1-EAAC165C36B1}" type="presParOf" srcId="{B66F61D4-0935-490D-81AC-D34C8E2B0202}" destId="{A4D069BB-5198-4C90-BD7E-0EF95CBF1B01}" srcOrd="1" destOrd="0" presId="urn:microsoft.com/office/officeart/2005/8/layout/vList4"/>
    <dgm:cxn modelId="{B566AA7B-A946-4FF4-8719-810E63B1F657}" type="presParOf" srcId="{B66F61D4-0935-490D-81AC-D34C8E2B0202}" destId="{18384175-0532-4B6E-9F81-CEDA04B5D0D0}" srcOrd="2" destOrd="0" presId="urn:microsoft.com/office/officeart/2005/8/layout/vList4"/>
    <dgm:cxn modelId="{088BAFF6-E405-4471-80ED-E8F0D96DAD45}" type="presParOf" srcId="{994ACC87-B982-4F41-B404-7E7DBF859E0A}" destId="{1669C903-A957-47FB-ADBC-F7F09D139F1C}" srcOrd="1" destOrd="0" presId="urn:microsoft.com/office/officeart/2005/8/layout/vList4"/>
    <dgm:cxn modelId="{34A303AA-6118-44B3-AE89-957DBBC947DF}" type="presParOf" srcId="{994ACC87-B982-4F41-B404-7E7DBF859E0A}" destId="{D21C21E9-885B-4CB0-A9F7-F01697090A9C}" srcOrd="2" destOrd="0" presId="urn:microsoft.com/office/officeart/2005/8/layout/vList4"/>
    <dgm:cxn modelId="{40D86DC1-4C4C-42C1-A03A-ED73F57A066F}" type="presParOf" srcId="{D21C21E9-885B-4CB0-A9F7-F01697090A9C}" destId="{1621486F-7EC5-43CB-833F-140264B9AA1D}" srcOrd="0" destOrd="0" presId="urn:microsoft.com/office/officeart/2005/8/layout/vList4"/>
    <dgm:cxn modelId="{17873A2D-3E05-4596-9E12-0FB1405EB6EE}" type="presParOf" srcId="{D21C21E9-885B-4CB0-A9F7-F01697090A9C}" destId="{81B9DB03-36A8-449C-B57D-08BECA1429A4}" srcOrd="1" destOrd="0" presId="urn:microsoft.com/office/officeart/2005/8/layout/vList4"/>
    <dgm:cxn modelId="{22DED160-24E0-48B2-B212-875839CA7C7A}" type="presParOf" srcId="{D21C21E9-885B-4CB0-A9F7-F01697090A9C}" destId="{2B2BC111-9CA1-4A04-87D8-529B184939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BEF2AB-1D7C-4533-ADD7-88040E06290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1D4D166-C44E-4DAF-B9F8-3C9057F45C1E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b="1" i="1" dirty="0" smtClean="0">
              <a:solidFill>
                <a:srgbClr val="FFFF00"/>
              </a:solidFill>
            </a:rPr>
            <a:t>en sentido estricto </a:t>
          </a:r>
          <a:r>
            <a:rPr lang="es-MX" dirty="0" smtClean="0"/>
            <a:t>es un </a:t>
          </a:r>
          <a:r>
            <a:rPr lang="es-MX" b="1" i="1" dirty="0" smtClean="0">
              <a:solidFill>
                <a:srgbClr val="FFFF00"/>
              </a:solidFill>
            </a:rPr>
            <a:t>instrumento</a:t>
          </a:r>
          <a:r>
            <a:rPr lang="es-MX" dirty="0" smtClean="0"/>
            <a:t> compuesto al servicio de la Iglesia que celebra y que ora, pero en un </a:t>
          </a:r>
          <a:r>
            <a:rPr lang="es-MX" b="1" i="1" dirty="0" smtClean="0">
              <a:solidFill>
                <a:srgbClr val="FFFF00"/>
              </a:solidFill>
            </a:rPr>
            <a:t>sentido más amplio</a:t>
          </a:r>
          <a:r>
            <a:rPr lang="es-MX" dirty="0" smtClean="0"/>
            <a:t>, más allá de la celebración, debe también ser considerado para la vida cristiana como un </a:t>
          </a:r>
          <a:r>
            <a:rPr lang="es-MX" b="1" i="1" dirty="0" smtClean="0">
              <a:solidFill>
                <a:srgbClr val="FFFF00"/>
              </a:solidFill>
            </a:rPr>
            <a:t>instrumento educativo, formativo. </a:t>
          </a:r>
          <a:endParaRPr lang="es-MX" b="1" i="1" dirty="0">
            <a:solidFill>
              <a:srgbClr val="FFFF00"/>
            </a:solidFill>
          </a:endParaRPr>
        </a:p>
      </dgm:t>
    </dgm:pt>
    <dgm:pt modelId="{66622F7F-8DBA-46CA-8CD3-71B1AE2F421B}" type="parTrans" cxnId="{3BA13A01-1DC2-4FBD-85CB-E2C67B9580CD}">
      <dgm:prSet/>
      <dgm:spPr/>
      <dgm:t>
        <a:bodyPr/>
        <a:lstStyle/>
        <a:p>
          <a:endParaRPr lang="es-MX"/>
        </a:p>
      </dgm:t>
    </dgm:pt>
    <dgm:pt modelId="{33D09E89-6F96-4DFF-BB2C-137E85463342}" type="sibTrans" cxnId="{3BA13A01-1DC2-4FBD-85CB-E2C67B9580CD}">
      <dgm:prSet/>
      <dgm:spPr/>
      <dgm:t>
        <a:bodyPr/>
        <a:lstStyle/>
        <a:p>
          <a:endParaRPr lang="es-MX"/>
        </a:p>
      </dgm:t>
    </dgm:pt>
    <dgm:pt modelId="{CB20E75E-3614-43AA-B979-B855199DA69E}" type="pres">
      <dgm:prSet presAssocID="{52BEF2AB-1D7C-4533-ADD7-88040E06290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520C3F8-FD2A-48BD-BE58-1710FF65725C}" type="pres">
      <dgm:prSet presAssocID="{91D4D166-C44E-4DAF-B9F8-3C9057F45C1E}" presName="comp" presStyleCnt="0"/>
      <dgm:spPr/>
    </dgm:pt>
    <dgm:pt modelId="{0448E1E1-3CF2-4B1D-B123-6526507915F0}" type="pres">
      <dgm:prSet presAssocID="{91D4D166-C44E-4DAF-B9F8-3C9057F45C1E}" presName="box" presStyleLbl="node1" presStyleIdx="0" presStyleCnt="1"/>
      <dgm:spPr/>
      <dgm:t>
        <a:bodyPr/>
        <a:lstStyle/>
        <a:p>
          <a:endParaRPr lang="es-MX"/>
        </a:p>
      </dgm:t>
    </dgm:pt>
    <dgm:pt modelId="{BEBFB33D-3B18-422B-93A5-DC6D13667F67}" type="pres">
      <dgm:prSet presAssocID="{91D4D166-C44E-4DAF-B9F8-3C9057F45C1E}" presName="img" presStyleLbl="fgImgPlace1" presStyleIdx="0" presStyleCnt="1" custScaleX="110638" custScaleY="57143" custLinFactNeighborX="-15958" custLinFactNeighborY="-17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A3E8790-D6B6-4F99-A72D-D1948FD97A3C}" type="pres">
      <dgm:prSet presAssocID="{91D4D166-C44E-4DAF-B9F8-3C9057F45C1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CC8F0B7-8A5F-4598-B326-EC7A66C730B4}" type="presOf" srcId="{52BEF2AB-1D7C-4533-ADD7-88040E062901}" destId="{CB20E75E-3614-43AA-B979-B855199DA69E}" srcOrd="0" destOrd="0" presId="urn:microsoft.com/office/officeart/2005/8/layout/vList4"/>
    <dgm:cxn modelId="{88A86309-BF1E-48AA-BF30-B9BEB04F72C7}" type="presOf" srcId="{91D4D166-C44E-4DAF-B9F8-3C9057F45C1E}" destId="{0448E1E1-3CF2-4B1D-B123-6526507915F0}" srcOrd="0" destOrd="0" presId="urn:microsoft.com/office/officeart/2005/8/layout/vList4"/>
    <dgm:cxn modelId="{52F2FBB9-35AE-4C4A-BA10-B43356DC3187}" type="presOf" srcId="{91D4D166-C44E-4DAF-B9F8-3C9057F45C1E}" destId="{AA3E8790-D6B6-4F99-A72D-D1948FD97A3C}" srcOrd="1" destOrd="0" presId="urn:microsoft.com/office/officeart/2005/8/layout/vList4"/>
    <dgm:cxn modelId="{3BA13A01-1DC2-4FBD-85CB-E2C67B9580CD}" srcId="{52BEF2AB-1D7C-4533-ADD7-88040E062901}" destId="{91D4D166-C44E-4DAF-B9F8-3C9057F45C1E}" srcOrd="0" destOrd="0" parTransId="{66622F7F-8DBA-46CA-8CD3-71B1AE2F421B}" sibTransId="{33D09E89-6F96-4DFF-BB2C-137E85463342}"/>
    <dgm:cxn modelId="{2FBF8892-36D0-48BE-BC74-5C7FCAE95769}" type="presParOf" srcId="{CB20E75E-3614-43AA-B979-B855199DA69E}" destId="{C520C3F8-FD2A-48BD-BE58-1710FF65725C}" srcOrd="0" destOrd="0" presId="urn:microsoft.com/office/officeart/2005/8/layout/vList4"/>
    <dgm:cxn modelId="{8ADDB9D5-58C0-4742-AD0E-98595ABCCAB6}" type="presParOf" srcId="{C520C3F8-FD2A-48BD-BE58-1710FF65725C}" destId="{0448E1E1-3CF2-4B1D-B123-6526507915F0}" srcOrd="0" destOrd="0" presId="urn:microsoft.com/office/officeart/2005/8/layout/vList4"/>
    <dgm:cxn modelId="{99274F42-E24A-47FA-9AA4-E0513704D14C}" type="presParOf" srcId="{C520C3F8-FD2A-48BD-BE58-1710FF65725C}" destId="{BEBFB33D-3B18-422B-93A5-DC6D13667F67}" srcOrd="1" destOrd="0" presId="urn:microsoft.com/office/officeart/2005/8/layout/vList4"/>
    <dgm:cxn modelId="{0826CF31-40D1-40AE-AC8F-E8096F90B3F2}" type="presParOf" srcId="{C520C3F8-FD2A-48BD-BE58-1710FF65725C}" destId="{AA3E8790-D6B6-4F99-A72D-D1948FD97A3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53A56E-85E3-443E-8AEE-AC6D9FC95D1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6484F8D-2BD2-4454-8E44-DBA7BFF93BE0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CONSTITUCIÓN APOSTÓLICA</a:t>
          </a:r>
          <a:endParaRPr lang="es-MX" dirty="0"/>
        </a:p>
      </dgm:t>
    </dgm:pt>
    <dgm:pt modelId="{0561BE6A-B8DC-4FC3-B234-B0F99A9A52D5}" type="parTrans" cxnId="{90584AEF-5215-446B-B859-304352FA51FB}">
      <dgm:prSet/>
      <dgm:spPr/>
      <dgm:t>
        <a:bodyPr/>
        <a:lstStyle/>
        <a:p>
          <a:endParaRPr lang="es-MX"/>
        </a:p>
      </dgm:t>
    </dgm:pt>
    <dgm:pt modelId="{4CBAF761-61A2-4E39-B3CE-0D0C96AA2B1B}" type="sibTrans" cxnId="{90584AEF-5215-446B-B859-304352FA51FB}">
      <dgm:prSet/>
      <dgm:spPr/>
      <dgm:t>
        <a:bodyPr/>
        <a:lstStyle/>
        <a:p>
          <a:endParaRPr lang="es-MX"/>
        </a:p>
      </dgm:t>
    </dgm:pt>
    <dgm:pt modelId="{A43C89DC-F5D3-4E36-9958-74607C5D9E09}">
      <dgm:prSet phldrT="[Texto]"/>
      <dgm:spPr/>
      <dgm:t>
        <a:bodyPr/>
        <a:lstStyle/>
        <a:p>
          <a:r>
            <a:rPr lang="es-MX" dirty="0" smtClean="0"/>
            <a:t>PRAENOTANDA</a:t>
          </a:r>
          <a:endParaRPr lang="es-MX" dirty="0"/>
        </a:p>
      </dgm:t>
    </dgm:pt>
    <dgm:pt modelId="{6FD316E3-C2E7-4158-A6C4-E2490B89F01B}" type="parTrans" cxnId="{911C7467-12A4-41A4-A446-7E80FF682B6A}">
      <dgm:prSet/>
      <dgm:spPr/>
      <dgm:t>
        <a:bodyPr/>
        <a:lstStyle/>
        <a:p>
          <a:endParaRPr lang="es-MX"/>
        </a:p>
      </dgm:t>
    </dgm:pt>
    <dgm:pt modelId="{2003CDEC-42A5-4F5F-BA56-A3ED907BD0DD}" type="sibTrans" cxnId="{911C7467-12A4-41A4-A446-7E80FF682B6A}">
      <dgm:prSet/>
      <dgm:spPr/>
      <dgm:t>
        <a:bodyPr/>
        <a:lstStyle/>
        <a:p>
          <a:endParaRPr lang="es-MX"/>
        </a:p>
      </dgm:t>
    </dgm:pt>
    <dgm:pt modelId="{B3F9C137-9130-4D7D-89D0-04E17CB7EA29}">
      <dgm:prSet phldrT="[Texto]"/>
      <dgm:spPr>
        <a:solidFill>
          <a:srgbClr val="00B0F0"/>
        </a:solidFill>
      </dgm:spPr>
      <dgm:t>
        <a:bodyPr/>
        <a:lstStyle/>
        <a:p>
          <a:r>
            <a:rPr lang="es-MX" dirty="0" smtClean="0"/>
            <a:t>APÉNDICES</a:t>
          </a:r>
          <a:endParaRPr lang="es-MX" dirty="0"/>
        </a:p>
      </dgm:t>
    </dgm:pt>
    <dgm:pt modelId="{D1AC6433-F17B-49CC-A90E-A18EE6388166}" type="parTrans" cxnId="{28689507-88BD-4008-977B-5A263C0823CB}">
      <dgm:prSet/>
      <dgm:spPr/>
      <dgm:t>
        <a:bodyPr/>
        <a:lstStyle/>
        <a:p>
          <a:endParaRPr lang="es-MX"/>
        </a:p>
      </dgm:t>
    </dgm:pt>
    <dgm:pt modelId="{C651186F-4319-4E53-BF23-30C5DB700B3D}" type="sibTrans" cxnId="{28689507-88BD-4008-977B-5A263C0823CB}">
      <dgm:prSet/>
      <dgm:spPr/>
      <dgm:t>
        <a:bodyPr/>
        <a:lstStyle/>
        <a:p>
          <a:endParaRPr lang="es-MX"/>
        </a:p>
      </dgm:t>
    </dgm:pt>
    <dgm:pt modelId="{1A439228-4A8A-49A5-A53D-F2D8DE3F7920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MX" dirty="0" smtClean="0"/>
            <a:t>DECRETO</a:t>
          </a:r>
          <a:endParaRPr lang="es-MX" dirty="0"/>
        </a:p>
      </dgm:t>
    </dgm:pt>
    <dgm:pt modelId="{E53F5580-F659-4A2B-AFF3-954EB5466499}" type="parTrans" cxnId="{E42FA640-298A-42F3-AABE-EF92435289FF}">
      <dgm:prSet/>
      <dgm:spPr/>
      <dgm:t>
        <a:bodyPr/>
        <a:lstStyle/>
        <a:p>
          <a:endParaRPr lang="es-MX"/>
        </a:p>
      </dgm:t>
    </dgm:pt>
    <dgm:pt modelId="{39CD53F5-9CA4-4D0B-8EF9-213A28D2FE55}" type="sibTrans" cxnId="{E42FA640-298A-42F3-AABE-EF92435289FF}">
      <dgm:prSet/>
      <dgm:spPr/>
      <dgm:t>
        <a:bodyPr/>
        <a:lstStyle/>
        <a:p>
          <a:endParaRPr lang="es-MX"/>
        </a:p>
      </dgm:t>
    </dgm:pt>
    <dgm:pt modelId="{E8191A95-5614-4577-A515-12A85C5DC1CB}">
      <dgm:prSet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chemeClr val="accent2">
                  <a:lumMod val="75000"/>
                </a:schemeClr>
              </a:solidFill>
            </a:rPr>
            <a:t>ORDO O PROGRAMA RITUAL</a:t>
          </a:r>
          <a:endParaRPr lang="es-MX" dirty="0">
            <a:solidFill>
              <a:schemeClr val="accent2">
                <a:lumMod val="75000"/>
              </a:schemeClr>
            </a:solidFill>
          </a:endParaRPr>
        </a:p>
      </dgm:t>
    </dgm:pt>
    <dgm:pt modelId="{BC6C66DB-1762-4A05-8158-C496F08E528A}" type="parTrans" cxnId="{D393B403-7FE5-48E7-96E0-731DDF812E7D}">
      <dgm:prSet/>
      <dgm:spPr/>
      <dgm:t>
        <a:bodyPr/>
        <a:lstStyle/>
        <a:p>
          <a:endParaRPr lang="es-MX"/>
        </a:p>
      </dgm:t>
    </dgm:pt>
    <dgm:pt modelId="{C55E0C1E-D467-4C97-A89B-16EB2DDD88EA}" type="sibTrans" cxnId="{D393B403-7FE5-48E7-96E0-731DDF812E7D}">
      <dgm:prSet/>
      <dgm:spPr/>
      <dgm:t>
        <a:bodyPr/>
        <a:lstStyle/>
        <a:p>
          <a:endParaRPr lang="es-MX"/>
        </a:p>
      </dgm:t>
    </dgm:pt>
    <dgm:pt modelId="{0C22018D-4FCF-4ACA-9437-4C58DD6C71FD}" type="pres">
      <dgm:prSet presAssocID="{1753A56E-85E3-443E-8AEE-AC6D9FC95D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2C1174-C642-4958-9BE3-984DD93803C4}" type="pres">
      <dgm:prSet presAssocID="{1A439228-4A8A-49A5-A53D-F2D8DE3F7920}" presName="comp" presStyleCnt="0"/>
      <dgm:spPr/>
    </dgm:pt>
    <dgm:pt modelId="{3A9689E8-0603-4018-AD3F-C3846DDC8913}" type="pres">
      <dgm:prSet presAssocID="{1A439228-4A8A-49A5-A53D-F2D8DE3F7920}" presName="box" presStyleLbl="node1" presStyleIdx="0" presStyleCnt="5"/>
      <dgm:spPr/>
      <dgm:t>
        <a:bodyPr/>
        <a:lstStyle/>
        <a:p>
          <a:endParaRPr lang="es-MX"/>
        </a:p>
      </dgm:t>
    </dgm:pt>
    <dgm:pt modelId="{A60372D8-74DB-4E19-A493-206B57756548}" type="pres">
      <dgm:prSet presAssocID="{1A439228-4A8A-49A5-A53D-F2D8DE3F7920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CB4883C-8950-49F1-91D7-34E1302A33FF}" type="pres">
      <dgm:prSet presAssocID="{1A439228-4A8A-49A5-A53D-F2D8DE3F792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10B2EA-1A27-4FA9-9FCA-80851B1DB803}" type="pres">
      <dgm:prSet presAssocID="{39CD53F5-9CA4-4D0B-8EF9-213A28D2FE55}" presName="spacer" presStyleCnt="0"/>
      <dgm:spPr/>
    </dgm:pt>
    <dgm:pt modelId="{7F74E612-3E9C-4AEE-8A9C-E51EB9DACC44}" type="pres">
      <dgm:prSet presAssocID="{26484F8D-2BD2-4454-8E44-DBA7BFF93BE0}" presName="comp" presStyleCnt="0"/>
      <dgm:spPr/>
    </dgm:pt>
    <dgm:pt modelId="{56DD6A61-2F12-4005-8B85-E874AAC9A93D}" type="pres">
      <dgm:prSet presAssocID="{26484F8D-2BD2-4454-8E44-DBA7BFF93BE0}" presName="box" presStyleLbl="node1" presStyleIdx="1" presStyleCnt="5"/>
      <dgm:spPr/>
      <dgm:t>
        <a:bodyPr/>
        <a:lstStyle/>
        <a:p>
          <a:endParaRPr lang="es-MX"/>
        </a:p>
      </dgm:t>
    </dgm:pt>
    <dgm:pt modelId="{6C07F29F-A1F0-49B5-B562-C203908AD6A1}" type="pres">
      <dgm:prSet presAssocID="{26484F8D-2BD2-4454-8E44-DBA7BFF93BE0}" presName="img" presStyleLbl="fgImgPlace1" presStyleIdx="1" presStyleCnt="5" custScaleX="679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6BE2841-545D-40BE-AD2E-F2835C09831A}" type="pres">
      <dgm:prSet presAssocID="{26484F8D-2BD2-4454-8E44-DBA7BFF93BE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223E834-4DF1-41A9-B83B-089774D82DA3}" type="pres">
      <dgm:prSet presAssocID="{4CBAF761-61A2-4E39-B3CE-0D0C96AA2B1B}" presName="spacer" presStyleCnt="0"/>
      <dgm:spPr/>
    </dgm:pt>
    <dgm:pt modelId="{DDB782DA-3C7C-41F4-847B-49D64D91C016}" type="pres">
      <dgm:prSet presAssocID="{A43C89DC-F5D3-4E36-9958-74607C5D9E09}" presName="comp" presStyleCnt="0"/>
      <dgm:spPr/>
    </dgm:pt>
    <dgm:pt modelId="{BF2D2180-6234-4DED-B85B-45BBD203298D}" type="pres">
      <dgm:prSet presAssocID="{A43C89DC-F5D3-4E36-9958-74607C5D9E09}" presName="box" presStyleLbl="node1" presStyleIdx="2" presStyleCnt="5"/>
      <dgm:spPr/>
      <dgm:t>
        <a:bodyPr/>
        <a:lstStyle/>
        <a:p>
          <a:endParaRPr lang="es-MX"/>
        </a:p>
      </dgm:t>
    </dgm:pt>
    <dgm:pt modelId="{99CCC769-8981-43E9-A5D6-A195B5BB8D8E}" type="pres">
      <dgm:prSet presAssocID="{A43C89DC-F5D3-4E36-9958-74607C5D9E09}" presName="img" presStyleLbl="fgImgPlace1" presStyleIdx="2" presStyleCnt="5" custScaleX="6798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5C2B6F8-622C-41FE-B637-43E190BCB562}" type="pres">
      <dgm:prSet presAssocID="{A43C89DC-F5D3-4E36-9958-74607C5D9E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264749-E1CA-4AAF-A0D8-2544A053FA75}" type="pres">
      <dgm:prSet presAssocID="{2003CDEC-42A5-4F5F-BA56-A3ED907BD0DD}" presName="spacer" presStyleCnt="0"/>
      <dgm:spPr/>
    </dgm:pt>
    <dgm:pt modelId="{B660DCD6-2BFF-4D79-9E85-BD4B793BCE01}" type="pres">
      <dgm:prSet presAssocID="{E8191A95-5614-4577-A515-12A85C5DC1CB}" presName="comp" presStyleCnt="0"/>
      <dgm:spPr/>
    </dgm:pt>
    <dgm:pt modelId="{3948626B-50F6-43C6-A6C1-39DB4100E057}" type="pres">
      <dgm:prSet presAssocID="{E8191A95-5614-4577-A515-12A85C5DC1CB}" presName="box" presStyleLbl="node1" presStyleIdx="3" presStyleCnt="5"/>
      <dgm:spPr/>
      <dgm:t>
        <a:bodyPr/>
        <a:lstStyle/>
        <a:p>
          <a:endParaRPr lang="es-MX"/>
        </a:p>
      </dgm:t>
    </dgm:pt>
    <dgm:pt modelId="{29F0451B-9B9B-4DC4-932C-6962578A172D}" type="pres">
      <dgm:prSet presAssocID="{E8191A95-5614-4577-A515-12A85C5DC1CB}" presName="img" presStyleLbl="fgImgPlace1" presStyleIdx="3" presStyleCnt="5" custScaleX="6798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857E0DE-C1AC-4C36-A628-D8503E9A6A97}" type="pres">
      <dgm:prSet presAssocID="{E8191A95-5614-4577-A515-12A85C5DC1C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5901AD-E648-4B68-BB07-329DFE549F96}" type="pres">
      <dgm:prSet presAssocID="{C55E0C1E-D467-4C97-A89B-16EB2DDD88EA}" presName="spacer" presStyleCnt="0"/>
      <dgm:spPr/>
    </dgm:pt>
    <dgm:pt modelId="{01B0C54E-1823-4288-99C4-53C85B3B3EC0}" type="pres">
      <dgm:prSet presAssocID="{B3F9C137-9130-4D7D-89D0-04E17CB7EA29}" presName="comp" presStyleCnt="0"/>
      <dgm:spPr/>
    </dgm:pt>
    <dgm:pt modelId="{C4258B38-A3CB-4D6D-9E6F-798254B17B65}" type="pres">
      <dgm:prSet presAssocID="{B3F9C137-9130-4D7D-89D0-04E17CB7EA29}" presName="box" presStyleLbl="node1" presStyleIdx="4" presStyleCnt="5"/>
      <dgm:spPr/>
      <dgm:t>
        <a:bodyPr/>
        <a:lstStyle/>
        <a:p>
          <a:endParaRPr lang="es-MX"/>
        </a:p>
      </dgm:t>
    </dgm:pt>
    <dgm:pt modelId="{82A22A8C-FBAA-4707-95FC-45CD12655342}" type="pres">
      <dgm:prSet presAssocID="{B3F9C137-9130-4D7D-89D0-04E17CB7EA29}" presName="img" presStyleLbl="fgImgPlace1" presStyleIdx="4" presStyleCnt="5" custScaleX="7862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FFD5706-A1A0-4836-9DCE-B7AF80984076}" type="pres">
      <dgm:prSet presAssocID="{B3F9C137-9130-4D7D-89D0-04E17CB7EA2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1145767-527F-420F-9383-B4E2FE2662D0}" type="presOf" srcId="{A43C89DC-F5D3-4E36-9958-74607C5D9E09}" destId="{BF2D2180-6234-4DED-B85B-45BBD203298D}" srcOrd="0" destOrd="0" presId="urn:microsoft.com/office/officeart/2005/8/layout/vList4"/>
    <dgm:cxn modelId="{D393B403-7FE5-48E7-96E0-731DDF812E7D}" srcId="{1753A56E-85E3-443E-8AEE-AC6D9FC95D1C}" destId="{E8191A95-5614-4577-A515-12A85C5DC1CB}" srcOrd="3" destOrd="0" parTransId="{BC6C66DB-1762-4A05-8158-C496F08E528A}" sibTransId="{C55E0C1E-D467-4C97-A89B-16EB2DDD88EA}"/>
    <dgm:cxn modelId="{04E440F6-A17F-486B-A158-C0741064E8A0}" type="presOf" srcId="{1A439228-4A8A-49A5-A53D-F2D8DE3F7920}" destId="{3A9689E8-0603-4018-AD3F-C3846DDC8913}" srcOrd="0" destOrd="0" presId="urn:microsoft.com/office/officeart/2005/8/layout/vList4"/>
    <dgm:cxn modelId="{5B5E016A-9083-4386-9C92-61DF2B5491D6}" type="presOf" srcId="{A43C89DC-F5D3-4E36-9958-74607C5D9E09}" destId="{F5C2B6F8-622C-41FE-B637-43E190BCB562}" srcOrd="1" destOrd="0" presId="urn:microsoft.com/office/officeart/2005/8/layout/vList4"/>
    <dgm:cxn modelId="{D307A8C8-6744-470F-ABBE-44B32002D1BF}" type="presOf" srcId="{1A439228-4A8A-49A5-A53D-F2D8DE3F7920}" destId="{6CB4883C-8950-49F1-91D7-34E1302A33FF}" srcOrd="1" destOrd="0" presId="urn:microsoft.com/office/officeart/2005/8/layout/vList4"/>
    <dgm:cxn modelId="{1011F734-3D89-42C7-A7B1-9A62DFA41E04}" type="presOf" srcId="{26484F8D-2BD2-4454-8E44-DBA7BFF93BE0}" destId="{56BE2841-545D-40BE-AD2E-F2835C09831A}" srcOrd="1" destOrd="0" presId="urn:microsoft.com/office/officeart/2005/8/layout/vList4"/>
    <dgm:cxn modelId="{037F7DFF-D54E-4CC3-9AAE-BC950A5C00F9}" type="presOf" srcId="{E8191A95-5614-4577-A515-12A85C5DC1CB}" destId="{3948626B-50F6-43C6-A6C1-39DB4100E057}" srcOrd="0" destOrd="0" presId="urn:microsoft.com/office/officeart/2005/8/layout/vList4"/>
    <dgm:cxn modelId="{28689507-88BD-4008-977B-5A263C0823CB}" srcId="{1753A56E-85E3-443E-8AEE-AC6D9FC95D1C}" destId="{B3F9C137-9130-4D7D-89D0-04E17CB7EA29}" srcOrd="4" destOrd="0" parTransId="{D1AC6433-F17B-49CC-A90E-A18EE6388166}" sibTransId="{C651186F-4319-4E53-BF23-30C5DB700B3D}"/>
    <dgm:cxn modelId="{90584AEF-5215-446B-B859-304352FA51FB}" srcId="{1753A56E-85E3-443E-8AEE-AC6D9FC95D1C}" destId="{26484F8D-2BD2-4454-8E44-DBA7BFF93BE0}" srcOrd="1" destOrd="0" parTransId="{0561BE6A-B8DC-4FC3-B234-B0F99A9A52D5}" sibTransId="{4CBAF761-61A2-4E39-B3CE-0D0C96AA2B1B}"/>
    <dgm:cxn modelId="{CE76DA2E-3BD8-4827-BA40-1F8DA4791928}" type="presOf" srcId="{26484F8D-2BD2-4454-8E44-DBA7BFF93BE0}" destId="{56DD6A61-2F12-4005-8B85-E874AAC9A93D}" srcOrd="0" destOrd="0" presId="urn:microsoft.com/office/officeart/2005/8/layout/vList4"/>
    <dgm:cxn modelId="{911C7467-12A4-41A4-A446-7E80FF682B6A}" srcId="{1753A56E-85E3-443E-8AEE-AC6D9FC95D1C}" destId="{A43C89DC-F5D3-4E36-9958-74607C5D9E09}" srcOrd="2" destOrd="0" parTransId="{6FD316E3-C2E7-4158-A6C4-E2490B89F01B}" sibTransId="{2003CDEC-42A5-4F5F-BA56-A3ED907BD0DD}"/>
    <dgm:cxn modelId="{E42FA640-298A-42F3-AABE-EF92435289FF}" srcId="{1753A56E-85E3-443E-8AEE-AC6D9FC95D1C}" destId="{1A439228-4A8A-49A5-A53D-F2D8DE3F7920}" srcOrd="0" destOrd="0" parTransId="{E53F5580-F659-4A2B-AFF3-954EB5466499}" sibTransId="{39CD53F5-9CA4-4D0B-8EF9-213A28D2FE55}"/>
    <dgm:cxn modelId="{A5863EFC-CA38-40F1-A20A-943ABB5096A6}" type="presOf" srcId="{1753A56E-85E3-443E-8AEE-AC6D9FC95D1C}" destId="{0C22018D-4FCF-4ACA-9437-4C58DD6C71FD}" srcOrd="0" destOrd="0" presId="urn:microsoft.com/office/officeart/2005/8/layout/vList4"/>
    <dgm:cxn modelId="{89F06F85-BBFE-44FB-A49D-5EE71E1D5923}" type="presOf" srcId="{E8191A95-5614-4577-A515-12A85C5DC1CB}" destId="{2857E0DE-C1AC-4C36-A628-D8503E9A6A97}" srcOrd="1" destOrd="0" presId="urn:microsoft.com/office/officeart/2005/8/layout/vList4"/>
    <dgm:cxn modelId="{5DC457D4-157B-4146-88D9-F5B57E1DBEB5}" type="presOf" srcId="{B3F9C137-9130-4D7D-89D0-04E17CB7EA29}" destId="{CFFD5706-A1A0-4836-9DCE-B7AF80984076}" srcOrd="1" destOrd="0" presId="urn:microsoft.com/office/officeart/2005/8/layout/vList4"/>
    <dgm:cxn modelId="{7EC83331-26EF-480C-92E3-4CD52A9C50E3}" type="presOf" srcId="{B3F9C137-9130-4D7D-89D0-04E17CB7EA29}" destId="{C4258B38-A3CB-4D6D-9E6F-798254B17B65}" srcOrd="0" destOrd="0" presId="urn:microsoft.com/office/officeart/2005/8/layout/vList4"/>
    <dgm:cxn modelId="{35CE6C8A-431E-43CC-A995-8D6C2EF73D75}" type="presParOf" srcId="{0C22018D-4FCF-4ACA-9437-4C58DD6C71FD}" destId="{8B2C1174-C642-4958-9BE3-984DD93803C4}" srcOrd="0" destOrd="0" presId="urn:microsoft.com/office/officeart/2005/8/layout/vList4"/>
    <dgm:cxn modelId="{0D79DC45-D58C-4099-B6D8-D8EA1E1BEEC3}" type="presParOf" srcId="{8B2C1174-C642-4958-9BE3-984DD93803C4}" destId="{3A9689E8-0603-4018-AD3F-C3846DDC8913}" srcOrd="0" destOrd="0" presId="urn:microsoft.com/office/officeart/2005/8/layout/vList4"/>
    <dgm:cxn modelId="{33DCA4F1-A423-44C7-82DC-3AEA4ABCE10F}" type="presParOf" srcId="{8B2C1174-C642-4958-9BE3-984DD93803C4}" destId="{A60372D8-74DB-4E19-A493-206B57756548}" srcOrd="1" destOrd="0" presId="urn:microsoft.com/office/officeart/2005/8/layout/vList4"/>
    <dgm:cxn modelId="{4D258811-A287-4439-A685-53D5522679DC}" type="presParOf" srcId="{8B2C1174-C642-4958-9BE3-984DD93803C4}" destId="{6CB4883C-8950-49F1-91D7-34E1302A33FF}" srcOrd="2" destOrd="0" presId="urn:microsoft.com/office/officeart/2005/8/layout/vList4"/>
    <dgm:cxn modelId="{AB63AAF4-EA4D-445A-AC98-227DF9BAEB50}" type="presParOf" srcId="{0C22018D-4FCF-4ACA-9437-4C58DD6C71FD}" destId="{8D10B2EA-1A27-4FA9-9FCA-80851B1DB803}" srcOrd="1" destOrd="0" presId="urn:microsoft.com/office/officeart/2005/8/layout/vList4"/>
    <dgm:cxn modelId="{7F3D25F0-4494-481B-A939-0AD7404E664A}" type="presParOf" srcId="{0C22018D-4FCF-4ACA-9437-4C58DD6C71FD}" destId="{7F74E612-3E9C-4AEE-8A9C-E51EB9DACC44}" srcOrd="2" destOrd="0" presId="urn:microsoft.com/office/officeart/2005/8/layout/vList4"/>
    <dgm:cxn modelId="{7B6EC8B8-1A96-42E0-8D75-7E99363A65CF}" type="presParOf" srcId="{7F74E612-3E9C-4AEE-8A9C-E51EB9DACC44}" destId="{56DD6A61-2F12-4005-8B85-E874AAC9A93D}" srcOrd="0" destOrd="0" presId="urn:microsoft.com/office/officeart/2005/8/layout/vList4"/>
    <dgm:cxn modelId="{E814A517-06ED-45B2-AB62-D89F851AC33D}" type="presParOf" srcId="{7F74E612-3E9C-4AEE-8A9C-E51EB9DACC44}" destId="{6C07F29F-A1F0-49B5-B562-C203908AD6A1}" srcOrd="1" destOrd="0" presId="urn:microsoft.com/office/officeart/2005/8/layout/vList4"/>
    <dgm:cxn modelId="{77909BE2-5982-49A7-B1F4-6AB68566DCCA}" type="presParOf" srcId="{7F74E612-3E9C-4AEE-8A9C-E51EB9DACC44}" destId="{56BE2841-545D-40BE-AD2E-F2835C09831A}" srcOrd="2" destOrd="0" presId="urn:microsoft.com/office/officeart/2005/8/layout/vList4"/>
    <dgm:cxn modelId="{A6EBA988-7CF9-4A3E-8799-1C4CA7BFBD64}" type="presParOf" srcId="{0C22018D-4FCF-4ACA-9437-4C58DD6C71FD}" destId="{4223E834-4DF1-41A9-B83B-089774D82DA3}" srcOrd="3" destOrd="0" presId="urn:microsoft.com/office/officeart/2005/8/layout/vList4"/>
    <dgm:cxn modelId="{8DAAB69E-8503-4C6F-ABA4-FD930B1F3343}" type="presParOf" srcId="{0C22018D-4FCF-4ACA-9437-4C58DD6C71FD}" destId="{DDB782DA-3C7C-41F4-847B-49D64D91C016}" srcOrd="4" destOrd="0" presId="urn:microsoft.com/office/officeart/2005/8/layout/vList4"/>
    <dgm:cxn modelId="{D83B13E5-030C-4A90-A07E-B84E94CAD417}" type="presParOf" srcId="{DDB782DA-3C7C-41F4-847B-49D64D91C016}" destId="{BF2D2180-6234-4DED-B85B-45BBD203298D}" srcOrd="0" destOrd="0" presId="urn:microsoft.com/office/officeart/2005/8/layout/vList4"/>
    <dgm:cxn modelId="{4E57DE40-14AA-4E74-BD34-6EC1557272C3}" type="presParOf" srcId="{DDB782DA-3C7C-41F4-847B-49D64D91C016}" destId="{99CCC769-8981-43E9-A5D6-A195B5BB8D8E}" srcOrd="1" destOrd="0" presId="urn:microsoft.com/office/officeart/2005/8/layout/vList4"/>
    <dgm:cxn modelId="{D4FC351C-D248-422F-BCA5-225C62DA2F8E}" type="presParOf" srcId="{DDB782DA-3C7C-41F4-847B-49D64D91C016}" destId="{F5C2B6F8-622C-41FE-B637-43E190BCB562}" srcOrd="2" destOrd="0" presId="urn:microsoft.com/office/officeart/2005/8/layout/vList4"/>
    <dgm:cxn modelId="{DB8A4EEF-5ECC-4955-B6DA-19046CD71A07}" type="presParOf" srcId="{0C22018D-4FCF-4ACA-9437-4C58DD6C71FD}" destId="{FA264749-E1CA-4AAF-A0D8-2544A053FA75}" srcOrd="5" destOrd="0" presId="urn:microsoft.com/office/officeart/2005/8/layout/vList4"/>
    <dgm:cxn modelId="{0E96EE19-1E7B-4D76-83EB-111423EA5604}" type="presParOf" srcId="{0C22018D-4FCF-4ACA-9437-4C58DD6C71FD}" destId="{B660DCD6-2BFF-4D79-9E85-BD4B793BCE01}" srcOrd="6" destOrd="0" presId="urn:microsoft.com/office/officeart/2005/8/layout/vList4"/>
    <dgm:cxn modelId="{3EAA07D8-846A-4965-957B-8F11D316251B}" type="presParOf" srcId="{B660DCD6-2BFF-4D79-9E85-BD4B793BCE01}" destId="{3948626B-50F6-43C6-A6C1-39DB4100E057}" srcOrd="0" destOrd="0" presId="urn:microsoft.com/office/officeart/2005/8/layout/vList4"/>
    <dgm:cxn modelId="{C4C13D10-0C8B-4A05-AF34-5F9297FC5527}" type="presParOf" srcId="{B660DCD6-2BFF-4D79-9E85-BD4B793BCE01}" destId="{29F0451B-9B9B-4DC4-932C-6962578A172D}" srcOrd="1" destOrd="0" presId="urn:microsoft.com/office/officeart/2005/8/layout/vList4"/>
    <dgm:cxn modelId="{CF39723F-C9F3-4F0F-B4A2-EC205BBF5D9B}" type="presParOf" srcId="{B660DCD6-2BFF-4D79-9E85-BD4B793BCE01}" destId="{2857E0DE-C1AC-4C36-A628-D8503E9A6A97}" srcOrd="2" destOrd="0" presId="urn:microsoft.com/office/officeart/2005/8/layout/vList4"/>
    <dgm:cxn modelId="{3790C1F2-A68F-43E4-969D-21EC5AFE2820}" type="presParOf" srcId="{0C22018D-4FCF-4ACA-9437-4C58DD6C71FD}" destId="{215901AD-E648-4B68-BB07-329DFE549F96}" srcOrd="7" destOrd="0" presId="urn:microsoft.com/office/officeart/2005/8/layout/vList4"/>
    <dgm:cxn modelId="{B85657AF-F074-4DEE-A6C5-D25F75DBC06D}" type="presParOf" srcId="{0C22018D-4FCF-4ACA-9437-4C58DD6C71FD}" destId="{01B0C54E-1823-4288-99C4-53C85B3B3EC0}" srcOrd="8" destOrd="0" presId="urn:microsoft.com/office/officeart/2005/8/layout/vList4"/>
    <dgm:cxn modelId="{875D3CFC-BFDE-4A18-8F80-D06B66319BF2}" type="presParOf" srcId="{01B0C54E-1823-4288-99C4-53C85B3B3EC0}" destId="{C4258B38-A3CB-4D6D-9E6F-798254B17B65}" srcOrd="0" destOrd="0" presId="urn:microsoft.com/office/officeart/2005/8/layout/vList4"/>
    <dgm:cxn modelId="{9255F7A0-D748-469B-99CD-1DC6259471AA}" type="presParOf" srcId="{01B0C54E-1823-4288-99C4-53C85B3B3EC0}" destId="{82A22A8C-FBAA-4707-95FC-45CD12655342}" srcOrd="1" destOrd="0" presId="urn:microsoft.com/office/officeart/2005/8/layout/vList4"/>
    <dgm:cxn modelId="{A4FF5289-AE14-4E45-B30D-79AF418B9A88}" type="presParOf" srcId="{01B0C54E-1823-4288-99C4-53C85B3B3EC0}" destId="{CFFD5706-A1A0-4836-9DCE-B7AF8098407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B850B3-AA50-463F-BF97-D63ECB7DFA3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697000-8439-48D1-A80F-E482A7A66DEB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estricto</a:t>
          </a:r>
          <a:endParaRPr lang="es-MX" dirty="0"/>
        </a:p>
      </dgm:t>
    </dgm:pt>
    <dgm:pt modelId="{162984EB-AD11-4F6F-81CC-E916AC2E312C}" type="parTrans" cxnId="{0AA0E61A-4692-4813-B300-2C6681DDE00F}">
      <dgm:prSet/>
      <dgm:spPr/>
      <dgm:t>
        <a:bodyPr/>
        <a:lstStyle/>
        <a:p>
          <a:endParaRPr lang="es-MX"/>
        </a:p>
      </dgm:t>
    </dgm:pt>
    <dgm:pt modelId="{573D4D30-75C6-4FC7-9B07-11A24E75146F}" type="sibTrans" cxnId="{0AA0E61A-4692-4813-B300-2C6681DDE00F}">
      <dgm:prSet/>
      <dgm:spPr/>
      <dgm:t>
        <a:bodyPr/>
        <a:lstStyle/>
        <a:p>
          <a:endParaRPr lang="es-MX"/>
        </a:p>
      </dgm:t>
    </dgm:pt>
    <dgm:pt modelId="{896DBD24-6C5D-4241-B432-DECF45351F72}">
      <dgm:prSet phldrT="[Texto]"/>
      <dgm:spPr/>
      <dgm:t>
        <a:bodyPr/>
        <a:lstStyle/>
        <a:p>
          <a:r>
            <a:rPr lang="es-MX" dirty="0" smtClean="0"/>
            <a:t>celebración</a:t>
          </a:r>
          <a:endParaRPr lang="es-MX" dirty="0"/>
        </a:p>
      </dgm:t>
    </dgm:pt>
    <dgm:pt modelId="{F3C927B7-D137-44EB-B58B-0B9840A2EF65}" type="parTrans" cxnId="{19BD973D-745F-42AC-9EDF-64E8086F8727}">
      <dgm:prSet/>
      <dgm:spPr/>
      <dgm:t>
        <a:bodyPr/>
        <a:lstStyle/>
        <a:p>
          <a:endParaRPr lang="es-MX"/>
        </a:p>
      </dgm:t>
    </dgm:pt>
    <dgm:pt modelId="{5E603D02-B221-46E7-AF2F-E7AB9B866E07}" type="sibTrans" cxnId="{19BD973D-745F-42AC-9EDF-64E8086F8727}">
      <dgm:prSet/>
      <dgm:spPr/>
      <dgm:t>
        <a:bodyPr/>
        <a:lstStyle/>
        <a:p>
          <a:endParaRPr lang="es-MX"/>
        </a:p>
      </dgm:t>
    </dgm:pt>
    <dgm:pt modelId="{CEEEF4E1-37F7-43E3-83D2-89AEFC9AB066}" type="pres">
      <dgm:prSet presAssocID="{A5B850B3-AA50-463F-BF97-D63ECB7DFA3B}" presName="Name0" presStyleCnt="0">
        <dgm:presLayoutVars>
          <dgm:dir/>
          <dgm:animLvl val="lvl"/>
          <dgm:resizeHandles val="exact"/>
        </dgm:presLayoutVars>
      </dgm:prSet>
      <dgm:spPr/>
    </dgm:pt>
    <dgm:pt modelId="{AA01081B-5CC9-41CA-9529-ED26817F631B}" type="pres">
      <dgm:prSet presAssocID="{CB697000-8439-48D1-A80F-E482A7A66DEB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F00DC57-7FEA-4026-941A-D222A9FEB32E}" type="pres">
      <dgm:prSet presAssocID="{573D4D30-75C6-4FC7-9B07-11A24E75146F}" presName="parTxOnlySpace" presStyleCnt="0"/>
      <dgm:spPr/>
    </dgm:pt>
    <dgm:pt modelId="{4F7472BE-AF43-4C92-B68B-7DE5A35E0BCB}" type="pres">
      <dgm:prSet presAssocID="{896DBD24-6C5D-4241-B432-DECF45351F72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89582EA-1351-4608-886C-2C0431CDA1C0}" type="presOf" srcId="{CB697000-8439-48D1-A80F-E482A7A66DEB}" destId="{AA01081B-5CC9-41CA-9529-ED26817F631B}" srcOrd="0" destOrd="0" presId="urn:microsoft.com/office/officeart/2005/8/layout/chevron1"/>
    <dgm:cxn modelId="{03CE49DA-6F52-45C7-8820-E0A13225DFA5}" type="presOf" srcId="{A5B850B3-AA50-463F-BF97-D63ECB7DFA3B}" destId="{CEEEF4E1-37F7-43E3-83D2-89AEFC9AB066}" srcOrd="0" destOrd="0" presId="urn:microsoft.com/office/officeart/2005/8/layout/chevron1"/>
    <dgm:cxn modelId="{0AA0E61A-4692-4813-B300-2C6681DDE00F}" srcId="{A5B850B3-AA50-463F-BF97-D63ECB7DFA3B}" destId="{CB697000-8439-48D1-A80F-E482A7A66DEB}" srcOrd="0" destOrd="0" parTransId="{162984EB-AD11-4F6F-81CC-E916AC2E312C}" sibTransId="{573D4D30-75C6-4FC7-9B07-11A24E75146F}"/>
    <dgm:cxn modelId="{19BD973D-745F-42AC-9EDF-64E8086F8727}" srcId="{A5B850B3-AA50-463F-BF97-D63ECB7DFA3B}" destId="{896DBD24-6C5D-4241-B432-DECF45351F72}" srcOrd="1" destOrd="0" parTransId="{F3C927B7-D137-44EB-B58B-0B9840A2EF65}" sibTransId="{5E603D02-B221-46E7-AF2F-E7AB9B866E07}"/>
    <dgm:cxn modelId="{0EBBD7A5-7EF0-4288-87B7-F6A3FACDCAA0}" type="presOf" srcId="{896DBD24-6C5D-4241-B432-DECF45351F72}" destId="{4F7472BE-AF43-4C92-B68B-7DE5A35E0BCB}" srcOrd="0" destOrd="0" presId="urn:microsoft.com/office/officeart/2005/8/layout/chevron1"/>
    <dgm:cxn modelId="{E5B9EF78-FD6D-4B16-BD21-78B3C9FA833C}" type="presParOf" srcId="{CEEEF4E1-37F7-43E3-83D2-89AEFC9AB066}" destId="{AA01081B-5CC9-41CA-9529-ED26817F631B}" srcOrd="0" destOrd="0" presId="urn:microsoft.com/office/officeart/2005/8/layout/chevron1"/>
    <dgm:cxn modelId="{868BC201-EC4B-42EC-AAC4-BED8B51F9059}" type="presParOf" srcId="{CEEEF4E1-37F7-43E3-83D2-89AEFC9AB066}" destId="{7F00DC57-7FEA-4026-941A-D222A9FEB32E}" srcOrd="1" destOrd="0" presId="urn:microsoft.com/office/officeart/2005/8/layout/chevron1"/>
    <dgm:cxn modelId="{12B12E2B-628B-4B23-8A42-2FC45EAC6593}" type="presParOf" srcId="{CEEEF4E1-37F7-43E3-83D2-89AEFC9AB066}" destId="{4F7472BE-AF43-4C92-B68B-7DE5A35E0BC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A2354D-3120-41DC-9D6B-F7AEE1619C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B17EC80-CF38-4D15-9561-8BEE4DC6AC7A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es-MX" dirty="0" smtClean="0"/>
            <a:t>amplio</a:t>
          </a:r>
          <a:endParaRPr lang="es-MX" dirty="0"/>
        </a:p>
      </dgm:t>
    </dgm:pt>
    <dgm:pt modelId="{969995F0-EAD3-4815-B857-2384D4579EDD}" type="parTrans" cxnId="{97D6151E-690C-4655-94A8-7871F31A839E}">
      <dgm:prSet/>
      <dgm:spPr/>
      <dgm:t>
        <a:bodyPr/>
        <a:lstStyle/>
        <a:p>
          <a:endParaRPr lang="es-MX"/>
        </a:p>
      </dgm:t>
    </dgm:pt>
    <dgm:pt modelId="{8EB97B3A-9D5E-48EE-AA7F-980E7124A434}" type="sibTrans" cxnId="{97D6151E-690C-4655-94A8-7871F31A839E}">
      <dgm:prSet/>
      <dgm:spPr/>
      <dgm:t>
        <a:bodyPr/>
        <a:lstStyle/>
        <a:p>
          <a:endParaRPr lang="es-MX"/>
        </a:p>
      </dgm:t>
    </dgm:pt>
    <dgm:pt modelId="{680FBD0C-E4D4-48E3-A62D-1BA5AF43B6B9}">
      <dgm:prSet phldrT="[Texto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 smtClean="0"/>
            <a:t>Celebración + Vida cristiana</a:t>
          </a:r>
          <a:endParaRPr lang="es-MX" dirty="0"/>
        </a:p>
      </dgm:t>
    </dgm:pt>
    <dgm:pt modelId="{9D2AE294-E7DB-4374-980D-550D216EA89E}" type="parTrans" cxnId="{BA562925-A208-4882-BF42-FB3FE457894E}">
      <dgm:prSet/>
      <dgm:spPr/>
      <dgm:t>
        <a:bodyPr/>
        <a:lstStyle/>
        <a:p>
          <a:endParaRPr lang="es-MX"/>
        </a:p>
      </dgm:t>
    </dgm:pt>
    <dgm:pt modelId="{7B5DC91A-04F5-4147-AE81-A6B210A8E293}" type="sibTrans" cxnId="{BA562925-A208-4882-BF42-FB3FE457894E}">
      <dgm:prSet/>
      <dgm:spPr/>
      <dgm:t>
        <a:bodyPr/>
        <a:lstStyle/>
        <a:p>
          <a:endParaRPr lang="es-MX"/>
        </a:p>
      </dgm:t>
    </dgm:pt>
    <dgm:pt modelId="{AF7B8220-4B2F-46FD-A909-6BD8FB912626}" type="pres">
      <dgm:prSet presAssocID="{49A2354D-3120-41DC-9D6B-F7AEE1619C59}" presName="Name0" presStyleCnt="0">
        <dgm:presLayoutVars>
          <dgm:dir/>
          <dgm:animLvl val="lvl"/>
          <dgm:resizeHandles val="exact"/>
        </dgm:presLayoutVars>
      </dgm:prSet>
      <dgm:spPr/>
    </dgm:pt>
    <dgm:pt modelId="{37C0BEA1-9A46-41F8-921F-0D92D8AE1FD9}" type="pres">
      <dgm:prSet presAssocID="{0B17EC80-CF38-4D15-9561-8BEE4DC6AC7A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018169-0F3E-4E6D-BDB7-1E9EA28309C1}" type="pres">
      <dgm:prSet presAssocID="{8EB97B3A-9D5E-48EE-AA7F-980E7124A434}" presName="parTxOnlySpace" presStyleCnt="0"/>
      <dgm:spPr/>
    </dgm:pt>
    <dgm:pt modelId="{FBB1924B-C1F7-42F1-B11C-BF21BD50327D}" type="pres">
      <dgm:prSet presAssocID="{680FBD0C-E4D4-48E3-A62D-1BA5AF43B6B9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7D6151E-690C-4655-94A8-7871F31A839E}" srcId="{49A2354D-3120-41DC-9D6B-F7AEE1619C59}" destId="{0B17EC80-CF38-4D15-9561-8BEE4DC6AC7A}" srcOrd="0" destOrd="0" parTransId="{969995F0-EAD3-4815-B857-2384D4579EDD}" sibTransId="{8EB97B3A-9D5E-48EE-AA7F-980E7124A434}"/>
    <dgm:cxn modelId="{E127CBC3-2FAE-4C27-9B2A-3B17FDF47485}" type="presOf" srcId="{0B17EC80-CF38-4D15-9561-8BEE4DC6AC7A}" destId="{37C0BEA1-9A46-41F8-921F-0D92D8AE1FD9}" srcOrd="0" destOrd="0" presId="urn:microsoft.com/office/officeart/2005/8/layout/chevron1"/>
    <dgm:cxn modelId="{993ABB79-97BF-41F1-9CC3-E2D319EDC0B2}" type="presOf" srcId="{49A2354D-3120-41DC-9D6B-F7AEE1619C59}" destId="{AF7B8220-4B2F-46FD-A909-6BD8FB912626}" srcOrd="0" destOrd="0" presId="urn:microsoft.com/office/officeart/2005/8/layout/chevron1"/>
    <dgm:cxn modelId="{BA562925-A208-4882-BF42-FB3FE457894E}" srcId="{49A2354D-3120-41DC-9D6B-F7AEE1619C59}" destId="{680FBD0C-E4D4-48E3-A62D-1BA5AF43B6B9}" srcOrd="1" destOrd="0" parTransId="{9D2AE294-E7DB-4374-980D-550D216EA89E}" sibTransId="{7B5DC91A-04F5-4147-AE81-A6B210A8E293}"/>
    <dgm:cxn modelId="{253D0437-6479-4944-90BF-1177485B293D}" type="presOf" srcId="{680FBD0C-E4D4-48E3-A62D-1BA5AF43B6B9}" destId="{FBB1924B-C1F7-42F1-B11C-BF21BD50327D}" srcOrd="0" destOrd="0" presId="urn:microsoft.com/office/officeart/2005/8/layout/chevron1"/>
    <dgm:cxn modelId="{2577339E-574A-4D26-A31B-E0A661679FEB}" type="presParOf" srcId="{AF7B8220-4B2F-46FD-A909-6BD8FB912626}" destId="{37C0BEA1-9A46-41F8-921F-0D92D8AE1FD9}" srcOrd="0" destOrd="0" presId="urn:microsoft.com/office/officeart/2005/8/layout/chevron1"/>
    <dgm:cxn modelId="{E747F22C-6B87-479A-9597-79AAB9A00100}" type="presParOf" srcId="{AF7B8220-4B2F-46FD-A909-6BD8FB912626}" destId="{31018169-0F3E-4E6D-BDB7-1E9EA28309C1}" srcOrd="1" destOrd="0" presId="urn:microsoft.com/office/officeart/2005/8/layout/chevron1"/>
    <dgm:cxn modelId="{C41AC0C6-C5F7-4C08-8812-08E00A8CF7D5}" type="presParOf" srcId="{AF7B8220-4B2F-46FD-A909-6BD8FB912626}" destId="{FBB1924B-C1F7-42F1-B11C-BF21BD50327D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7085FF-44A7-48E5-B3E2-CB117F52D6B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8B4EE72-E351-4DFF-A0DF-03A1C29783DF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MX" sz="3200" dirty="0" smtClean="0"/>
            <a:t>ES UN INSTRUMENTO EDUCATIVO POR:</a:t>
          </a:r>
          <a:endParaRPr lang="es-MX" sz="3200" dirty="0"/>
        </a:p>
      </dgm:t>
    </dgm:pt>
    <dgm:pt modelId="{3AA39A16-4335-407F-B795-5C58E1FD768A}" type="parTrans" cxnId="{ADB01CCA-C2CD-4D1E-93F7-443FA084C165}">
      <dgm:prSet/>
      <dgm:spPr/>
      <dgm:t>
        <a:bodyPr/>
        <a:lstStyle/>
        <a:p>
          <a:endParaRPr lang="es-MX"/>
        </a:p>
      </dgm:t>
    </dgm:pt>
    <dgm:pt modelId="{696D844F-CD59-4CEF-B901-32F35CAC386D}" type="sibTrans" cxnId="{ADB01CCA-C2CD-4D1E-93F7-443FA084C165}">
      <dgm:prSet/>
      <dgm:spPr/>
      <dgm:t>
        <a:bodyPr/>
        <a:lstStyle/>
        <a:p>
          <a:endParaRPr lang="es-MX"/>
        </a:p>
      </dgm:t>
    </dgm:pt>
    <dgm:pt modelId="{0B9CE3CC-3D1D-4514-B63A-BB80B2C85BDE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2400" b="1" dirty="0" err="1" smtClean="0">
              <a:solidFill>
                <a:srgbClr val="FFFF00"/>
              </a:solidFill>
            </a:rPr>
            <a:t>CONTENIDOS</a:t>
          </a:r>
          <a:r>
            <a:rPr lang="es-MX" sz="2400" dirty="0" err="1" smtClean="0"/>
            <a:t>Todos</a:t>
          </a:r>
          <a:r>
            <a:rPr lang="es-MX" sz="2400" dirty="0" smtClean="0"/>
            <a:t> los elementos que interactúan en orden a la participación ( formación bíblica, teológica, sacramental, catequética, pastoral, ritual, espiritual…)</a:t>
          </a:r>
          <a:endParaRPr lang="es-MX" sz="2400" dirty="0"/>
        </a:p>
      </dgm:t>
    </dgm:pt>
    <dgm:pt modelId="{1C3FCC4C-84FB-4D81-AD97-9C011B50AFE8}" type="parTrans" cxnId="{FAB4E76A-CB67-4E7E-A547-47DF95B47D55}">
      <dgm:prSet/>
      <dgm:spPr/>
      <dgm:t>
        <a:bodyPr/>
        <a:lstStyle/>
        <a:p>
          <a:endParaRPr lang="es-MX"/>
        </a:p>
      </dgm:t>
    </dgm:pt>
    <dgm:pt modelId="{85ED4377-E1AE-454F-9D1C-1F575F50502B}" type="sibTrans" cxnId="{FAB4E76A-CB67-4E7E-A547-47DF95B47D55}">
      <dgm:prSet/>
      <dgm:spPr/>
      <dgm:t>
        <a:bodyPr/>
        <a:lstStyle/>
        <a:p>
          <a:endParaRPr lang="es-MX"/>
        </a:p>
      </dgm:t>
    </dgm:pt>
    <dgm:pt modelId="{9595BAEF-ABA6-4BE2-9AE0-2AD4559F0FA3}">
      <dgm:prSet phldrT="[Texto]"/>
      <dgm:spPr>
        <a:solidFill>
          <a:srgbClr val="C0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DESTINATARIOS</a:t>
          </a:r>
          <a:endParaRPr lang="es-MX" b="1" dirty="0">
            <a:solidFill>
              <a:srgbClr val="FFFF00"/>
            </a:solidFill>
          </a:endParaRPr>
        </a:p>
      </dgm:t>
    </dgm:pt>
    <dgm:pt modelId="{97AB98A0-8924-4525-90ED-BD51DBF300D8}" type="parTrans" cxnId="{0694A44E-E404-4425-BBAF-F1EE120D1BB4}">
      <dgm:prSet/>
      <dgm:spPr/>
      <dgm:t>
        <a:bodyPr/>
        <a:lstStyle/>
        <a:p>
          <a:endParaRPr lang="es-MX"/>
        </a:p>
      </dgm:t>
    </dgm:pt>
    <dgm:pt modelId="{2DD69369-79DC-4E2B-8005-73B609968C3A}" type="sibTrans" cxnId="{0694A44E-E404-4425-BBAF-F1EE120D1BB4}">
      <dgm:prSet/>
      <dgm:spPr/>
      <dgm:t>
        <a:bodyPr/>
        <a:lstStyle/>
        <a:p>
          <a:endParaRPr lang="es-MX"/>
        </a:p>
      </dgm:t>
    </dgm:pt>
    <dgm:pt modelId="{A8F34E8A-0A95-409A-BC0C-87786DD71780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Toda  la asamblea, con ministerios y servicios .</a:t>
          </a:r>
          <a:endParaRPr lang="es-MX" dirty="0"/>
        </a:p>
      </dgm:t>
    </dgm:pt>
    <dgm:pt modelId="{6E0E76FF-79AC-42DF-B3BE-2A73AEFC6AF8}" type="parTrans" cxnId="{56E777D4-32DD-4FAF-8247-217A9A9122AE}">
      <dgm:prSet/>
      <dgm:spPr/>
      <dgm:t>
        <a:bodyPr/>
        <a:lstStyle/>
        <a:p>
          <a:endParaRPr lang="es-MX"/>
        </a:p>
      </dgm:t>
    </dgm:pt>
    <dgm:pt modelId="{39525523-DCF5-4B68-9B04-DB794C8F4829}" type="sibTrans" cxnId="{56E777D4-32DD-4FAF-8247-217A9A9122AE}">
      <dgm:prSet/>
      <dgm:spPr/>
      <dgm:t>
        <a:bodyPr/>
        <a:lstStyle/>
        <a:p>
          <a:endParaRPr lang="es-MX"/>
        </a:p>
      </dgm:t>
    </dgm:pt>
    <dgm:pt modelId="{433F2DE3-32EE-4BCD-8D50-DE74B70002B8}" type="pres">
      <dgm:prSet presAssocID="{427085FF-44A7-48E5-B3E2-CB117F52D6B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762C0CF-DA26-427D-8D66-6F12A4F5A382}" type="pres">
      <dgm:prSet presAssocID="{38B4EE72-E351-4DFF-A0DF-03A1C29783DF}" presName="comp" presStyleCnt="0"/>
      <dgm:spPr/>
    </dgm:pt>
    <dgm:pt modelId="{BA2B560C-C300-40E8-BC76-45D99D4E0A10}" type="pres">
      <dgm:prSet presAssocID="{38B4EE72-E351-4DFF-A0DF-03A1C29783DF}" presName="box" presStyleLbl="node1" presStyleIdx="0" presStyleCnt="3"/>
      <dgm:spPr/>
      <dgm:t>
        <a:bodyPr/>
        <a:lstStyle/>
        <a:p>
          <a:endParaRPr lang="es-MX"/>
        </a:p>
      </dgm:t>
    </dgm:pt>
    <dgm:pt modelId="{83D060A6-AFAF-421E-B823-1551B5A9DE60}" type="pres">
      <dgm:prSet presAssocID="{38B4EE72-E351-4DFF-A0DF-03A1C29783DF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1757F49-98DE-4CBB-ACF7-9371C26FA56A}" type="pres">
      <dgm:prSet presAssocID="{38B4EE72-E351-4DFF-A0DF-03A1C29783D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E13F24-944F-45DD-9C66-9A5CBB88280F}" type="pres">
      <dgm:prSet presAssocID="{696D844F-CD59-4CEF-B901-32F35CAC386D}" presName="spacer" presStyleCnt="0"/>
      <dgm:spPr/>
    </dgm:pt>
    <dgm:pt modelId="{7539F5E6-2317-4853-8FA5-2E1F59892FEF}" type="pres">
      <dgm:prSet presAssocID="{0B9CE3CC-3D1D-4514-B63A-BB80B2C85BDE}" presName="comp" presStyleCnt="0"/>
      <dgm:spPr/>
    </dgm:pt>
    <dgm:pt modelId="{422AA420-857F-4D71-83DB-BF6057A198CE}" type="pres">
      <dgm:prSet presAssocID="{0B9CE3CC-3D1D-4514-B63A-BB80B2C85BDE}" presName="box" presStyleLbl="node1" presStyleIdx="1" presStyleCnt="3"/>
      <dgm:spPr/>
      <dgm:t>
        <a:bodyPr/>
        <a:lstStyle/>
        <a:p>
          <a:endParaRPr lang="es-MX"/>
        </a:p>
      </dgm:t>
    </dgm:pt>
    <dgm:pt modelId="{3BC1F908-8255-40CF-A5BD-B78DA3520B95}" type="pres">
      <dgm:prSet presAssocID="{0B9CE3CC-3D1D-4514-B63A-BB80B2C85BDE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922C6C0-DBCE-4B7D-9C78-F096083BB74D}" type="pres">
      <dgm:prSet presAssocID="{0B9CE3CC-3D1D-4514-B63A-BB80B2C85BD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A0D698-A897-409B-9096-2ED282525F61}" type="pres">
      <dgm:prSet presAssocID="{85ED4377-E1AE-454F-9D1C-1F575F50502B}" presName="spacer" presStyleCnt="0"/>
      <dgm:spPr/>
    </dgm:pt>
    <dgm:pt modelId="{72DDA43E-A3D6-4642-9BBA-10F8A3C81072}" type="pres">
      <dgm:prSet presAssocID="{9595BAEF-ABA6-4BE2-9AE0-2AD4559F0FA3}" presName="comp" presStyleCnt="0"/>
      <dgm:spPr/>
    </dgm:pt>
    <dgm:pt modelId="{FCD7103C-273D-43D3-9767-8596CAD945A5}" type="pres">
      <dgm:prSet presAssocID="{9595BAEF-ABA6-4BE2-9AE0-2AD4559F0FA3}" presName="box" presStyleLbl="node1" presStyleIdx="2" presStyleCnt="3"/>
      <dgm:spPr/>
      <dgm:t>
        <a:bodyPr/>
        <a:lstStyle/>
        <a:p>
          <a:endParaRPr lang="es-MX"/>
        </a:p>
      </dgm:t>
    </dgm:pt>
    <dgm:pt modelId="{BB0D3A92-8B4B-4083-BFE3-14236285A9AC}" type="pres">
      <dgm:prSet presAssocID="{9595BAEF-ABA6-4BE2-9AE0-2AD4559F0FA3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4252AB6-6EFE-41BB-950F-2E499A900EF5}" type="pres">
      <dgm:prSet presAssocID="{9595BAEF-ABA6-4BE2-9AE0-2AD4559F0FA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E0B6B61-F3B7-4965-9853-353052C5073E}" type="presOf" srcId="{427085FF-44A7-48E5-B3E2-CB117F52D6BF}" destId="{433F2DE3-32EE-4BCD-8D50-DE74B70002B8}" srcOrd="0" destOrd="0" presId="urn:microsoft.com/office/officeart/2005/8/layout/vList4"/>
    <dgm:cxn modelId="{8DFE57A0-DCB3-41EA-9125-A575D8CA2495}" type="presOf" srcId="{0B9CE3CC-3D1D-4514-B63A-BB80B2C85BDE}" destId="{C922C6C0-DBCE-4B7D-9C78-F096083BB74D}" srcOrd="1" destOrd="0" presId="urn:microsoft.com/office/officeart/2005/8/layout/vList4"/>
    <dgm:cxn modelId="{2AA1C3B2-ED9E-40F7-9941-4296302E9443}" type="presOf" srcId="{9595BAEF-ABA6-4BE2-9AE0-2AD4559F0FA3}" destId="{A4252AB6-6EFE-41BB-950F-2E499A900EF5}" srcOrd="1" destOrd="0" presId="urn:microsoft.com/office/officeart/2005/8/layout/vList4"/>
    <dgm:cxn modelId="{ADB01CCA-C2CD-4D1E-93F7-443FA084C165}" srcId="{427085FF-44A7-48E5-B3E2-CB117F52D6BF}" destId="{38B4EE72-E351-4DFF-A0DF-03A1C29783DF}" srcOrd="0" destOrd="0" parTransId="{3AA39A16-4335-407F-B795-5C58E1FD768A}" sibTransId="{696D844F-CD59-4CEF-B901-32F35CAC386D}"/>
    <dgm:cxn modelId="{10FAE9B4-6AF3-4654-BA7E-2477EA16F876}" type="presOf" srcId="{0B9CE3CC-3D1D-4514-B63A-BB80B2C85BDE}" destId="{422AA420-857F-4D71-83DB-BF6057A198CE}" srcOrd="0" destOrd="0" presId="urn:microsoft.com/office/officeart/2005/8/layout/vList4"/>
    <dgm:cxn modelId="{EFE7D063-3EBB-4E54-B358-7507BABB8E52}" type="presOf" srcId="{38B4EE72-E351-4DFF-A0DF-03A1C29783DF}" destId="{F1757F49-98DE-4CBB-ACF7-9371C26FA56A}" srcOrd="1" destOrd="0" presId="urn:microsoft.com/office/officeart/2005/8/layout/vList4"/>
    <dgm:cxn modelId="{824A47B7-FC70-414F-A996-FDD184BE3CF8}" type="presOf" srcId="{38B4EE72-E351-4DFF-A0DF-03A1C29783DF}" destId="{BA2B560C-C300-40E8-BC76-45D99D4E0A10}" srcOrd="0" destOrd="0" presId="urn:microsoft.com/office/officeart/2005/8/layout/vList4"/>
    <dgm:cxn modelId="{07A565E7-9A62-499B-9EBF-D61F7EDF711C}" type="presOf" srcId="{9595BAEF-ABA6-4BE2-9AE0-2AD4559F0FA3}" destId="{FCD7103C-273D-43D3-9767-8596CAD945A5}" srcOrd="0" destOrd="0" presId="urn:microsoft.com/office/officeart/2005/8/layout/vList4"/>
    <dgm:cxn modelId="{0694A44E-E404-4425-BBAF-F1EE120D1BB4}" srcId="{427085FF-44A7-48E5-B3E2-CB117F52D6BF}" destId="{9595BAEF-ABA6-4BE2-9AE0-2AD4559F0FA3}" srcOrd="2" destOrd="0" parTransId="{97AB98A0-8924-4525-90ED-BD51DBF300D8}" sibTransId="{2DD69369-79DC-4E2B-8005-73B609968C3A}"/>
    <dgm:cxn modelId="{77C1A346-D16F-4461-81FB-BCBE2A2EA5CD}" type="presOf" srcId="{A8F34E8A-0A95-409A-BC0C-87786DD71780}" destId="{A4252AB6-6EFE-41BB-950F-2E499A900EF5}" srcOrd="1" destOrd="1" presId="urn:microsoft.com/office/officeart/2005/8/layout/vList4"/>
    <dgm:cxn modelId="{56E777D4-32DD-4FAF-8247-217A9A9122AE}" srcId="{9595BAEF-ABA6-4BE2-9AE0-2AD4559F0FA3}" destId="{A8F34E8A-0A95-409A-BC0C-87786DD71780}" srcOrd="0" destOrd="0" parTransId="{6E0E76FF-79AC-42DF-B3BE-2A73AEFC6AF8}" sibTransId="{39525523-DCF5-4B68-9B04-DB794C8F4829}"/>
    <dgm:cxn modelId="{224AC973-F7C4-4E5B-9CDA-C4AFDD358906}" type="presOf" srcId="{A8F34E8A-0A95-409A-BC0C-87786DD71780}" destId="{FCD7103C-273D-43D3-9767-8596CAD945A5}" srcOrd="0" destOrd="1" presId="urn:microsoft.com/office/officeart/2005/8/layout/vList4"/>
    <dgm:cxn modelId="{FAB4E76A-CB67-4E7E-A547-47DF95B47D55}" srcId="{427085FF-44A7-48E5-B3E2-CB117F52D6BF}" destId="{0B9CE3CC-3D1D-4514-B63A-BB80B2C85BDE}" srcOrd="1" destOrd="0" parTransId="{1C3FCC4C-84FB-4D81-AD97-9C011B50AFE8}" sibTransId="{85ED4377-E1AE-454F-9D1C-1F575F50502B}"/>
    <dgm:cxn modelId="{96327508-BF75-4402-9127-EB8B522E63F6}" type="presParOf" srcId="{433F2DE3-32EE-4BCD-8D50-DE74B70002B8}" destId="{A762C0CF-DA26-427D-8D66-6F12A4F5A382}" srcOrd="0" destOrd="0" presId="urn:microsoft.com/office/officeart/2005/8/layout/vList4"/>
    <dgm:cxn modelId="{023C7D20-A846-435B-BCCF-2C082ACAF8A7}" type="presParOf" srcId="{A762C0CF-DA26-427D-8D66-6F12A4F5A382}" destId="{BA2B560C-C300-40E8-BC76-45D99D4E0A10}" srcOrd="0" destOrd="0" presId="urn:microsoft.com/office/officeart/2005/8/layout/vList4"/>
    <dgm:cxn modelId="{C2AFD851-282B-4D15-B96A-947981A5782C}" type="presParOf" srcId="{A762C0CF-DA26-427D-8D66-6F12A4F5A382}" destId="{83D060A6-AFAF-421E-B823-1551B5A9DE60}" srcOrd="1" destOrd="0" presId="urn:microsoft.com/office/officeart/2005/8/layout/vList4"/>
    <dgm:cxn modelId="{AC207EDA-2002-4D6C-9E0B-2DC3A6905A37}" type="presParOf" srcId="{A762C0CF-DA26-427D-8D66-6F12A4F5A382}" destId="{F1757F49-98DE-4CBB-ACF7-9371C26FA56A}" srcOrd="2" destOrd="0" presId="urn:microsoft.com/office/officeart/2005/8/layout/vList4"/>
    <dgm:cxn modelId="{CE33E319-B541-4182-BABF-BDACC0DEC8AA}" type="presParOf" srcId="{433F2DE3-32EE-4BCD-8D50-DE74B70002B8}" destId="{DCE13F24-944F-45DD-9C66-9A5CBB88280F}" srcOrd="1" destOrd="0" presId="urn:microsoft.com/office/officeart/2005/8/layout/vList4"/>
    <dgm:cxn modelId="{63162F61-0E54-4CA2-AEA4-8BDDB89FF4D6}" type="presParOf" srcId="{433F2DE3-32EE-4BCD-8D50-DE74B70002B8}" destId="{7539F5E6-2317-4853-8FA5-2E1F59892FEF}" srcOrd="2" destOrd="0" presId="urn:microsoft.com/office/officeart/2005/8/layout/vList4"/>
    <dgm:cxn modelId="{A7F92365-7963-433A-B21B-724B3A23BD06}" type="presParOf" srcId="{7539F5E6-2317-4853-8FA5-2E1F59892FEF}" destId="{422AA420-857F-4D71-83DB-BF6057A198CE}" srcOrd="0" destOrd="0" presId="urn:microsoft.com/office/officeart/2005/8/layout/vList4"/>
    <dgm:cxn modelId="{34F7E568-E434-4E67-BA52-6FAD5AF1B700}" type="presParOf" srcId="{7539F5E6-2317-4853-8FA5-2E1F59892FEF}" destId="{3BC1F908-8255-40CF-A5BD-B78DA3520B95}" srcOrd="1" destOrd="0" presId="urn:microsoft.com/office/officeart/2005/8/layout/vList4"/>
    <dgm:cxn modelId="{A9B0D4A9-519A-4145-8E58-30B4550B6382}" type="presParOf" srcId="{7539F5E6-2317-4853-8FA5-2E1F59892FEF}" destId="{C922C6C0-DBCE-4B7D-9C78-F096083BB74D}" srcOrd="2" destOrd="0" presId="urn:microsoft.com/office/officeart/2005/8/layout/vList4"/>
    <dgm:cxn modelId="{0748D841-9EC4-434A-8A14-9B304783DD68}" type="presParOf" srcId="{433F2DE3-32EE-4BCD-8D50-DE74B70002B8}" destId="{9DA0D698-A897-409B-9096-2ED282525F61}" srcOrd="3" destOrd="0" presId="urn:microsoft.com/office/officeart/2005/8/layout/vList4"/>
    <dgm:cxn modelId="{F7CB8048-77C1-457A-B11C-DF868C1C546E}" type="presParOf" srcId="{433F2DE3-32EE-4BCD-8D50-DE74B70002B8}" destId="{72DDA43E-A3D6-4642-9BBA-10F8A3C81072}" srcOrd="4" destOrd="0" presId="urn:microsoft.com/office/officeart/2005/8/layout/vList4"/>
    <dgm:cxn modelId="{DFD3243A-C972-4073-A236-046ED859BC48}" type="presParOf" srcId="{72DDA43E-A3D6-4642-9BBA-10F8A3C81072}" destId="{FCD7103C-273D-43D3-9767-8596CAD945A5}" srcOrd="0" destOrd="0" presId="urn:microsoft.com/office/officeart/2005/8/layout/vList4"/>
    <dgm:cxn modelId="{9B94DC5C-D75D-4D7C-A211-CF5D842C6558}" type="presParOf" srcId="{72DDA43E-A3D6-4642-9BBA-10F8A3C81072}" destId="{BB0D3A92-8B4B-4083-BFE3-14236285A9AC}" srcOrd="1" destOrd="0" presId="urn:microsoft.com/office/officeart/2005/8/layout/vList4"/>
    <dgm:cxn modelId="{7A8DEFDB-EEB7-47F3-A84D-54B667D8561C}" type="presParOf" srcId="{72DDA43E-A3D6-4642-9BBA-10F8A3C81072}" destId="{A4252AB6-6EFE-41BB-950F-2E499A900EF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18DD0-4E26-4926-9CC1-1FD3990B5F21}">
      <dsp:nvSpPr>
        <dsp:cNvPr id="0" name=""/>
        <dsp:cNvSpPr/>
      </dsp:nvSpPr>
      <dsp:spPr>
        <a:xfrm>
          <a:off x="0" y="0"/>
          <a:ext cx="7620000" cy="14168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>
              <a:effectLst/>
              <a:latin typeface="Times New Roman"/>
              <a:ea typeface="SimSun"/>
            </a:rPr>
            <a:t>1. El libro litúrgico del Misal Romano </a:t>
          </a:r>
          <a:endParaRPr lang="es-MX" sz="2900" kern="1200" dirty="0"/>
        </a:p>
      </dsp:txBody>
      <dsp:txXfrm>
        <a:off x="1665684" y="0"/>
        <a:ext cx="5954315" cy="1416843"/>
      </dsp:txXfrm>
    </dsp:sp>
    <dsp:sp modelId="{513F889A-6163-47B9-B304-ABA82AA577AB}">
      <dsp:nvSpPr>
        <dsp:cNvPr id="0" name=""/>
        <dsp:cNvSpPr/>
      </dsp:nvSpPr>
      <dsp:spPr>
        <a:xfrm>
          <a:off x="141684" y="141684"/>
          <a:ext cx="1524000" cy="11334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ED1A5-19A6-47B7-997E-632EA521FB27}">
      <dsp:nvSpPr>
        <dsp:cNvPr id="0" name=""/>
        <dsp:cNvSpPr/>
      </dsp:nvSpPr>
      <dsp:spPr>
        <a:xfrm>
          <a:off x="0" y="1558528"/>
          <a:ext cx="7620000" cy="14168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>
              <a:latin typeface="Times New Roman" pitchFamily="18" charset="0"/>
              <a:cs typeface="Times New Roman" pitchFamily="18" charset="0"/>
            </a:rPr>
            <a:t>II. Evolución histórica y etapas para la «</a:t>
          </a:r>
          <a:r>
            <a:rPr lang="es-MX" sz="2900" kern="1200" dirty="0" err="1" smtClean="0">
              <a:latin typeface="Times New Roman" pitchFamily="18" charset="0"/>
              <a:cs typeface="Times New Roman" pitchFamily="18" charset="0"/>
            </a:rPr>
            <a:t>recognitio</a:t>
          </a:r>
          <a:r>
            <a:rPr lang="es-MX" sz="2900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es-MX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5684" y="1558528"/>
        <a:ext cx="5954315" cy="1416843"/>
      </dsp:txXfrm>
    </dsp:sp>
    <dsp:sp modelId="{48958AAC-0C79-455D-9967-19F396C0FE03}">
      <dsp:nvSpPr>
        <dsp:cNvPr id="0" name=""/>
        <dsp:cNvSpPr/>
      </dsp:nvSpPr>
      <dsp:spPr>
        <a:xfrm>
          <a:off x="141684" y="1700212"/>
          <a:ext cx="1524000" cy="11334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E04EC-23F6-4309-A2F9-9CC380E59658}">
      <dsp:nvSpPr>
        <dsp:cNvPr id="0" name=""/>
        <dsp:cNvSpPr/>
      </dsp:nvSpPr>
      <dsp:spPr>
        <a:xfrm>
          <a:off x="0" y="3117056"/>
          <a:ext cx="7620000" cy="14168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III. P</a:t>
          </a:r>
          <a:r>
            <a:rPr lang="es-ES_tradnl" sz="2900" kern="1200" dirty="0" err="1" smtClean="0">
              <a:effectLst/>
              <a:latin typeface="Times New Roman"/>
              <a:ea typeface="SimSun"/>
            </a:rPr>
            <a:t>rincipios</a:t>
          </a:r>
          <a:r>
            <a:rPr lang="es-ES_tradnl" sz="2900" kern="1200" dirty="0" smtClean="0">
              <a:effectLst/>
              <a:latin typeface="Times New Roman"/>
              <a:ea typeface="SimSun"/>
            </a:rPr>
            <a:t> fundamentales de la «</a:t>
          </a:r>
          <a:r>
            <a:rPr lang="es-ES_tradnl" sz="2900" kern="1200" dirty="0" err="1" smtClean="0">
              <a:effectLst/>
              <a:latin typeface="Times New Roman"/>
              <a:ea typeface="SimSun"/>
            </a:rPr>
            <a:t>Liturgiam</a:t>
          </a:r>
          <a:r>
            <a:rPr lang="es-ES_tradnl" sz="2900" kern="1200" dirty="0" smtClean="0">
              <a:effectLst/>
              <a:latin typeface="Times New Roman"/>
              <a:ea typeface="SimSun"/>
            </a:rPr>
            <a:t> </a:t>
          </a:r>
          <a:r>
            <a:rPr lang="es-ES_tradnl" sz="2900" kern="1200" dirty="0" err="1" smtClean="0">
              <a:effectLst/>
              <a:latin typeface="Times New Roman"/>
              <a:ea typeface="SimSun"/>
            </a:rPr>
            <a:t>Authenticam</a:t>
          </a:r>
          <a:r>
            <a:rPr lang="es-ES_tradnl" sz="2900" kern="1200" dirty="0" smtClean="0">
              <a:effectLst/>
              <a:latin typeface="Times New Roman"/>
              <a:ea typeface="SimSun"/>
            </a:rPr>
            <a:t>» sobre las traducciones</a:t>
          </a:r>
          <a:endParaRPr lang="es-MX" sz="2900" kern="1200" dirty="0"/>
        </a:p>
      </dsp:txBody>
      <dsp:txXfrm>
        <a:off x="1665684" y="3117056"/>
        <a:ext cx="5954315" cy="1416843"/>
      </dsp:txXfrm>
    </dsp:sp>
    <dsp:sp modelId="{8C1CBBCC-3E2C-4195-9CE6-4F4FB1ECCFDB}">
      <dsp:nvSpPr>
        <dsp:cNvPr id="0" name=""/>
        <dsp:cNvSpPr/>
      </dsp:nvSpPr>
      <dsp:spPr>
        <a:xfrm>
          <a:off x="141684" y="3258740"/>
          <a:ext cx="1524000" cy="11334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C313E-D17B-4D0C-8EED-5B8AC116724F}">
      <dsp:nvSpPr>
        <dsp:cNvPr id="0" name=""/>
        <dsp:cNvSpPr/>
      </dsp:nvSpPr>
      <dsp:spPr>
        <a:xfrm>
          <a:off x="0" y="4675584"/>
          <a:ext cx="7620000" cy="14168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IV. </a:t>
          </a:r>
          <a:r>
            <a:rPr lang="es-ES_tradnl" sz="2900" kern="1200" dirty="0" smtClean="0">
              <a:effectLst/>
              <a:latin typeface="Times New Roman"/>
              <a:ea typeface="SimSun"/>
            </a:rPr>
            <a:t>Elementos nuevos del Misal Romano, Tercera Edición Típica y Edición – impresión.</a:t>
          </a:r>
          <a:endParaRPr lang="es-MX" sz="2900" kern="1200" dirty="0"/>
        </a:p>
      </dsp:txBody>
      <dsp:txXfrm>
        <a:off x="1665684" y="4675584"/>
        <a:ext cx="5954315" cy="1416843"/>
      </dsp:txXfrm>
    </dsp:sp>
    <dsp:sp modelId="{25DF364B-8EED-4414-A982-782755B8C3D3}">
      <dsp:nvSpPr>
        <dsp:cNvPr id="0" name=""/>
        <dsp:cNvSpPr/>
      </dsp:nvSpPr>
      <dsp:spPr>
        <a:xfrm>
          <a:off x="141684" y="4817268"/>
          <a:ext cx="1524000" cy="11334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FFAB6-ED61-419F-9B29-D7C368916A53}">
      <dsp:nvSpPr>
        <dsp:cNvPr id="0" name=""/>
        <dsp:cNvSpPr/>
      </dsp:nvSpPr>
      <dsp:spPr>
        <a:xfrm>
          <a:off x="0" y="0"/>
          <a:ext cx="7467600" cy="1115764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TEOLÓGICO:</a:t>
          </a:r>
          <a:endParaRPr lang="es-MX" sz="23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>
              <a:latin typeface="Times New Roman" pitchFamily="18" charset="0"/>
              <a:cs typeface="Times New Roman" pitchFamily="18" charset="0"/>
            </a:rPr>
            <a:t>La fe se hace oración para permear la vida</a:t>
          </a:r>
          <a:endParaRPr lang="es-MX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05096" y="0"/>
        <a:ext cx="5862503" cy="1115764"/>
      </dsp:txXfrm>
    </dsp:sp>
    <dsp:sp modelId="{CA202FE2-6261-4F63-80A1-69D802572DB1}">
      <dsp:nvSpPr>
        <dsp:cNvPr id="0" name=""/>
        <dsp:cNvSpPr/>
      </dsp:nvSpPr>
      <dsp:spPr>
        <a:xfrm>
          <a:off x="111576" y="111576"/>
          <a:ext cx="1493520" cy="892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ED25D-BE6D-4040-B8EF-BF1BD9D939EB}">
      <dsp:nvSpPr>
        <dsp:cNvPr id="0" name=""/>
        <dsp:cNvSpPr/>
      </dsp:nvSpPr>
      <dsp:spPr>
        <a:xfrm>
          <a:off x="0" y="1227340"/>
          <a:ext cx="7467600" cy="1115764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LITÚRGICO-CELEBRATIVO:</a:t>
          </a:r>
          <a:endParaRPr lang="es-MX" sz="23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latin typeface="Times New Roman" pitchFamily="18" charset="0"/>
              <a:cs typeface="Times New Roman" pitchFamily="18" charset="0"/>
            </a:rPr>
            <a:t>Instrumento que media el misterio en la vida a través de la celebración.</a:t>
          </a:r>
          <a:endParaRPr lang="es-MX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05096" y="1227340"/>
        <a:ext cx="5862503" cy="1115764"/>
      </dsp:txXfrm>
    </dsp:sp>
    <dsp:sp modelId="{0894AC22-C37D-48D5-A41E-69CD2B55276F}">
      <dsp:nvSpPr>
        <dsp:cNvPr id="0" name=""/>
        <dsp:cNvSpPr/>
      </dsp:nvSpPr>
      <dsp:spPr>
        <a:xfrm>
          <a:off x="111576" y="1338917"/>
          <a:ext cx="1493520" cy="892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5CF6E-1A03-454C-BF29-08CF57E57F28}">
      <dsp:nvSpPr>
        <dsp:cNvPr id="0" name=""/>
        <dsp:cNvSpPr/>
      </dsp:nvSpPr>
      <dsp:spPr>
        <a:xfrm>
          <a:off x="0" y="2454681"/>
          <a:ext cx="7467600" cy="1115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CATEQUÉTICO-PASTORAL</a:t>
          </a:r>
          <a:r>
            <a:rPr lang="es-MX" sz="2000" kern="1200" dirty="0" smtClean="0">
              <a:latin typeface="Times New Roman" pitchFamily="18" charset="0"/>
              <a:cs typeface="Times New Roman" pitchFamily="18" charset="0"/>
            </a:rPr>
            <a:t>:  tiene una dimensión didáctica para hacer de la liturgia una vida de valores evangélicos.</a:t>
          </a:r>
          <a:endParaRPr lang="es-MX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05096" y="2454681"/>
        <a:ext cx="5862503" cy="1115764"/>
      </dsp:txXfrm>
    </dsp:sp>
    <dsp:sp modelId="{98F129B0-2DBD-481A-AED9-CA56D0B50E00}">
      <dsp:nvSpPr>
        <dsp:cNvPr id="0" name=""/>
        <dsp:cNvSpPr/>
      </dsp:nvSpPr>
      <dsp:spPr>
        <a:xfrm>
          <a:off x="111576" y="2566258"/>
          <a:ext cx="1493520" cy="892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59B0A-85DE-450E-AC13-AA6324AB1634}">
      <dsp:nvSpPr>
        <dsp:cNvPr id="0" name=""/>
        <dsp:cNvSpPr/>
      </dsp:nvSpPr>
      <dsp:spPr>
        <a:xfrm>
          <a:off x="0" y="3682022"/>
          <a:ext cx="7467600" cy="111576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ECLESIAL:</a:t>
          </a:r>
          <a:endParaRPr lang="es-MX" sz="23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latin typeface="Times New Roman" pitchFamily="18" charset="0"/>
              <a:cs typeface="Times New Roman" pitchFamily="18" charset="0"/>
            </a:rPr>
            <a:t>Es un instrumento o </a:t>
          </a:r>
          <a:r>
            <a:rPr lang="es-MX" sz="2000" b="1" i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signo y fuente  de unidad  </a:t>
          </a:r>
          <a:r>
            <a:rPr lang="es-MX" sz="2000" kern="1200" dirty="0" smtClean="0">
              <a:latin typeface="Times New Roman" pitchFamily="18" charset="0"/>
              <a:cs typeface="Times New Roman" pitchFamily="18" charset="0"/>
            </a:rPr>
            <a:t>en la universalidad a pesar de la diversidad.</a:t>
          </a:r>
          <a:endParaRPr lang="es-MX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05096" y="3682022"/>
        <a:ext cx="5862503" cy="1115764"/>
      </dsp:txXfrm>
    </dsp:sp>
    <dsp:sp modelId="{F9BACFDA-C89C-4DD2-A00E-7B4B85F0CB50}">
      <dsp:nvSpPr>
        <dsp:cNvPr id="0" name=""/>
        <dsp:cNvSpPr/>
      </dsp:nvSpPr>
      <dsp:spPr>
        <a:xfrm>
          <a:off x="111576" y="3793599"/>
          <a:ext cx="1493520" cy="892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7741F-8F8F-47BF-B5CC-021AC4FC5D06}">
      <dsp:nvSpPr>
        <dsp:cNvPr id="0" name=""/>
        <dsp:cNvSpPr/>
      </dsp:nvSpPr>
      <dsp:spPr>
        <a:xfrm rot="10800000">
          <a:off x="1722399" y="2175"/>
          <a:ext cx="5472684" cy="1375765"/>
        </a:xfrm>
        <a:prstGeom prst="homePlat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0667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- Es instrumento que ayuda a la </a:t>
          </a:r>
          <a:r>
            <a:rPr lang="es-MX" sz="2400" b="1" i="1" kern="1200" dirty="0" err="1" smtClean="0">
              <a:solidFill>
                <a:srgbClr val="FFFF00"/>
              </a:solidFill>
            </a:rPr>
            <a:t>sacramentalidad</a:t>
          </a:r>
          <a:r>
            <a:rPr lang="es-MX" sz="2400" kern="1200" dirty="0" smtClean="0"/>
            <a:t> en virtud del Espíritu Santo.</a:t>
          </a:r>
          <a:endParaRPr lang="es-MX" sz="2400" kern="1200" dirty="0"/>
        </a:p>
      </dsp:txBody>
      <dsp:txXfrm rot="10800000">
        <a:off x="2066340" y="2175"/>
        <a:ext cx="5128743" cy="1375765"/>
      </dsp:txXfrm>
    </dsp:sp>
    <dsp:sp modelId="{31F1A799-F155-4353-9401-15F2741B91BF}">
      <dsp:nvSpPr>
        <dsp:cNvPr id="0" name=""/>
        <dsp:cNvSpPr/>
      </dsp:nvSpPr>
      <dsp:spPr>
        <a:xfrm>
          <a:off x="1034516" y="2175"/>
          <a:ext cx="1375765" cy="13757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4FC9F-227D-4271-8AE7-49A2F1C5C5F9}">
      <dsp:nvSpPr>
        <dsp:cNvPr id="0" name=""/>
        <dsp:cNvSpPr/>
      </dsp:nvSpPr>
      <dsp:spPr>
        <a:xfrm rot="10800000">
          <a:off x="1722399" y="1788617"/>
          <a:ext cx="5472684" cy="1375765"/>
        </a:xfrm>
        <a:prstGeom prst="homePlat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674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- Es un instrumento al servicio de la </a:t>
          </a:r>
          <a:r>
            <a:rPr lang="es-MX" sz="2100" b="1" i="1" kern="1200" dirty="0" smtClean="0">
              <a:solidFill>
                <a:srgbClr val="FFFF00"/>
              </a:solidFill>
            </a:rPr>
            <a:t>integralidad de la misión </a:t>
          </a:r>
          <a:r>
            <a:rPr lang="es-MX" sz="2100" kern="1200" dirty="0" smtClean="0"/>
            <a:t>de la Iglesia: </a:t>
          </a:r>
          <a:r>
            <a:rPr lang="es-MX" sz="2100" kern="1200" dirty="0" err="1" smtClean="0"/>
            <a:t>lex</a:t>
          </a:r>
          <a:r>
            <a:rPr lang="es-MX" sz="2100" kern="1200" dirty="0" smtClean="0"/>
            <a:t> </a:t>
          </a:r>
          <a:r>
            <a:rPr lang="es-MX" sz="2100" kern="1200" dirty="0" err="1" smtClean="0"/>
            <a:t>orandi</a:t>
          </a:r>
          <a:r>
            <a:rPr lang="es-MX" sz="2100" kern="1200" dirty="0" smtClean="0"/>
            <a:t>, </a:t>
          </a:r>
          <a:r>
            <a:rPr lang="es-MX" sz="2100" kern="1200" dirty="0" err="1" smtClean="0"/>
            <a:t>lex</a:t>
          </a:r>
          <a:r>
            <a:rPr lang="es-MX" sz="2100" kern="1200" dirty="0" smtClean="0"/>
            <a:t> </a:t>
          </a:r>
          <a:r>
            <a:rPr lang="es-MX" sz="2100" kern="1200" dirty="0" err="1" smtClean="0"/>
            <a:t>credendi</a:t>
          </a:r>
          <a:r>
            <a:rPr lang="es-MX" sz="2100" kern="1200" dirty="0" smtClean="0"/>
            <a:t>, </a:t>
          </a:r>
          <a:r>
            <a:rPr lang="es-MX" sz="2100" kern="1200" dirty="0" err="1" smtClean="0"/>
            <a:t>lex</a:t>
          </a:r>
          <a:r>
            <a:rPr lang="es-MX" sz="2100" kern="1200" dirty="0" smtClean="0"/>
            <a:t> vivendi, </a:t>
          </a:r>
          <a:r>
            <a:rPr lang="es-MX" sz="2100" kern="1200" dirty="0" err="1" smtClean="0"/>
            <a:t>lex</a:t>
          </a:r>
          <a:r>
            <a:rPr lang="es-MX" sz="2100" kern="1200" dirty="0" smtClean="0"/>
            <a:t> </a:t>
          </a:r>
          <a:r>
            <a:rPr lang="es-MX" sz="2100" kern="1200" dirty="0" err="1" smtClean="0"/>
            <a:t>communicandi</a:t>
          </a:r>
          <a:endParaRPr lang="es-MX" sz="2100" kern="1200" dirty="0"/>
        </a:p>
      </dsp:txBody>
      <dsp:txXfrm rot="10800000">
        <a:off x="2066340" y="1788617"/>
        <a:ext cx="5128743" cy="1375765"/>
      </dsp:txXfrm>
    </dsp:sp>
    <dsp:sp modelId="{29C7F9FF-A6E5-408B-9246-4FBB73DC1BFD}">
      <dsp:nvSpPr>
        <dsp:cNvPr id="0" name=""/>
        <dsp:cNvSpPr/>
      </dsp:nvSpPr>
      <dsp:spPr>
        <a:xfrm>
          <a:off x="1034516" y="1788617"/>
          <a:ext cx="1375765" cy="137576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0E48C-0E87-4357-B5B5-2A731D578449}">
      <dsp:nvSpPr>
        <dsp:cNvPr id="0" name=""/>
        <dsp:cNvSpPr/>
      </dsp:nvSpPr>
      <dsp:spPr>
        <a:xfrm rot="10800000">
          <a:off x="1722399" y="3575059"/>
          <a:ext cx="5472684" cy="1375765"/>
        </a:xfrm>
        <a:prstGeom prst="homePlate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674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- Instrumentos </a:t>
          </a:r>
          <a:r>
            <a:rPr lang="es-MX" sz="2100" b="1" i="1" kern="1200" dirty="0" smtClean="0">
              <a:solidFill>
                <a:srgbClr val="FFFF00"/>
              </a:solidFill>
            </a:rPr>
            <a:t>frutos de la fe de una Iglesia particular </a:t>
          </a:r>
          <a:r>
            <a:rPr lang="es-MX" sz="2100" kern="1200" dirty="0" smtClean="0"/>
            <a:t>( cultura propia ) en comunión con las demás.</a:t>
          </a:r>
          <a:endParaRPr lang="es-MX" sz="2100" kern="1200" dirty="0"/>
        </a:p>
      </dsp:txBody>
      <dsp:txXfrm rot="10800000">
        <a:off x="2066340" y="3575059"/>
        <a:ext cx="5128743" cy="1375765"/>
      </dsp:txXfrm>
    </dsp:sp>
    <dsp:sp modelId="{AC6CCD05-6AE8-4629-9124-8477C4E0D5DB}">
      <dsp:nvSpPr>
        <dsp:cNvPr id="0" name=""/>
        <dsp:cNvSpPr/>
      </dsp:nvSpPr>
      <dsp:spPr>
        <a:xfrm>
          <a:off x="1034516" y="3575059"/>
          <a:ext cx="1375765" cy="137576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053A3-C778-4574-BA94-7DD614035877}">
      <dsp:nvSpPr>
        <dsp:cNvPr id="0" name=""/>
        <dsp:cNvSpPr/>
      </dsp:nvSpPr>
      <dsp:spPr>
        <a:xfrm>
          <a:off x="0" y="0"/>
          <a:ext cx="7924800" cy="4800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Dentro de la celebración que es: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- </a:t>
          </a:r>
          <a:r>
            <a:rPr lang="es-MX" sz="2700" b="1" i="1" kern="1200" dirty="0" smtClean="0">
              <a:solidFill>
                <a:srgbClr val="C00000"/>
              </a:solidFill>
            </a:rPr>
            <a:t>momento privilegiado </a:t>
          </a:r>
          <a:r>
            <a:rPr lang="es-MX" sz="2700" kern="1200" dirty="0" smtClean="0"/>
            <a:t>de la comunidad,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- </a:t>
          </a:r>
          <a:r>
            <a:rPr lang="es-MX" sz="2700" b="1" i="1" kern="1200" dirty="0" smtClean="0">
              <a:solidFill>
                <a:srgbClr val="C00000"/>
              </a:solidFill>
            </a:rPr>
            <a:t>epifanía</a:t>
          </a:r>
          <a:r>
            <a:rPr lang="es-MX" sz="2700" kern="1200" dirty="0" smtClean="0"/>
            <a:t> de su fe,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- la </a:t>
          </a:r>
          <a:r>
            <a:rPr lang="es-MX" sz="2700" b="1" i="1" kern="1200" dirty="0" smtClean="0">
              <a:solidFill>
                <a:srgbClr val="C00000"/>
              </a:solidFill>
            </a:rPr>
            <a:t>actualización</a:t>
          </a:r>
          <a:r>
            <a:rPr lang="es-MX" sz="2700" kern="1200" dirty="0" smtClean="0"/>
            <a:t> del misterio de Cristo,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- </a:t>
          </a:r>
          <a:r>
            <a:rPr lang="es-MX" sz="2700" b="1" i="1" kern="1200" dirty="0" smtClean="0">
              <a:solidFill>
                <a:srgbClr val="C00000"/>
              </a:solidFill>
            </a:rPr>
            <a:t>punto de llegada </a:t>
          </a:r>
          <a:r>
            <a:rPr lang="es-MX" sz="2700" kern="1200" dirty="0" smtClean="0"/>
            <a:t>de todo camino evangelizador y catequético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- </a:t>
          </a:r>
          <a:r>
            <a:rPr lang="es-MX" sz="2700" b="1" i="1" kern="1200" dirty="0" smtClean="0">
              <a:solidFill>
                <a:srgbClr val="C00000"/>
              </a:solidFill>
            </a:rPr>
            <a:t>punto de partida </a:t>
          </a:r>
          <a:r>
            <a:rPr lang="es-MX" sz="2700" kern="1200" dirty="0" smtClean="0"/>
            <a:t>de todo el compromiso misionero y testimonial de la comunidad cristiana.</a:t>
          </a:r>
        </a:p>
      </dsp:txBody>
      <dsp:txXfrm>
        <a:off x="2065020" y="0"/>
        <a:ext cx="5859779" cy="4800600"/>
      </dsp:txXfrm>
    </dsp:sp>
    <dsp:sp modelId="{AFD6D3E1-FBAE-4AA1-B51E-E87699EE4280}">
      <dsp:nvSpPr>
        <dsp:cNvPr id="0" name=""/>
        <dsp:cNvSpPr/>
      </dsp:nvSpPr>
      <dsp:spPr>
        <a:xfrm>
          <a:off x="480060" y="1371608"/>
          <a:ext cx="1584960" cy="2057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37BCF-BE28-4550-9210-91C2DD93FC90}">
      <dsp:nvSpPr>
        <dsp:cNvPr id="0" name=""/>
        <dsp:cNvSpPr/>
      </dsp:nvSpPr>
      <dsp:spPr>
        <a:xfrm>
          <a:off x="0" y="0"/>
          <a:ext cx="7391400" cy="5638800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b="1" i="1" kern="1200" dirty="0" smtClean="0">
              <a:solidFill>
                <a:srgbClr val="FFFF00"/>
              </a:solidFill>
            </a:rPr>
            <a:t>ORIGINALIDAD:</a:t>
          </a:r>
          <a:endParaRPr lang="es-MX" sz="3900" b="1" i="1" kern="1200" dirty="0">
            <a:solidFill>
              <a:srgbClr val="FFFF00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000" kern="1200" dirty="0" smtClean="0"/>
            <a:t>El </a:t>
          </a:r>
          <a:r>
            <a:rPr lang="es-MX" sz="3000" b="1" i="1" kern="1200" dirty="0" smtClean="0">
              <a:solidFill>
                <a:srgbClr val="FFFF00"/>
              </a:solidFill>
            </a:rPr>
            <a:t>LL</a:t>
          </a:r>
          <a:r>
            <a:rPr lang="es-MX" sz="3000" kern="1200" dirty="0" smtClean="0"/>
            <a:t> es un instrumento necesario para la celebración, de tal manera que ésta llegue a ser </a:t>
          </a:r>
          <a:r>
            <a:rPr lang="es-MX" sz="3000" b="1" i="1" kern="1200" dirty="0" smtClean="0">
              <a:solidFill>
                <a:srgbClr val="FFFF00"/>
              </a:solidFill>
            </a:rPr>
            <a:t>un acontecimiento salvífico distinto cada vez, </a:t>
          </a:r>
          <a:r>
            <a:rPr lang="es-MX" sz="3000" kern="1200" dirty="0" smtClean="0"/>
            <a:t>por lo cual es necesario que cada celebración deba ser entendida </a:t>
          </a:r>
          <a:r>
            <a:rPr lang="es-MX" sz="3000" b="1" i="1" kern="1200" dirty="0" smtClean="0">
              <a:solidFill>
                <a:srgbClr val="FFFF00"/>
              </a:solidFill>
            </a:rPr>
            <a:t>como un trabajo de artesanía</a:t>
          </a:r>
          <a:r>
            <a:rPr lang="es-MX" sz="3000" kern="1200" dirty="0" smtClean="0"/>
            <a:t> y no como una obra fabricada en serie.</a:t>
          </a:r>
          <a:endParaRPr lang="es-MX" sz="3000" kern="1200" dirty="0"/>
        </a:p>
      </dsp:txBody>
      <dsp:txXfrm>
        <a:off x="2042160" y="0"/>
        <a:ext cx="5349240" cy="5638800"/>
      </dsp:txXfrm>
    </dsp:sp>
    <dsp:sp modelId="{452BC019-20A9-41CF-A8BA-E2D21032EBED}">
      <dsp:nvSpPr>
        <dsp:cNvPr id="0" name=""/>
        <dsp:cNvSpPr/>
      </dsp:nvSpPr>
      <dsp:spPr>
        <a:xfrm>
          <a:off x="563879" y="1828798"/>
          <a:ext cx="1478280" cy="19812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053A3-C778-4574-BA94-7DD614035877}">
      <dsp:nvSpPr>
        <dsp:cNvPr id="0" name=""/>
        <dsp:cNvSpPr/>
      </dsp:nvSpPr>
      <dsp:spPr>
        <a:xfrm>
          <a:off x="0" y="0"/>
          <a:ext cx="7772400" cy="1809749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i="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PRAGMÁTICO: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La comunidad requiere </a:t>
          </a:r>
          <a:r>
            <a:rPr lang="es-MX" sz="2400" kern="1200" dirty="0" smtClean="0">
              <a:solidFill>
                <a:srgbClr val="FFFF00"/>
              </a:solidFill>
            </a:rPr>
            <a:t>una guía, </a:t>
          </a:r>
          <a:r>
            <a:rPr lang="es-MX" sz="2400" kern="1200" dirty="0" smtClean="0"/>
            <a:t>unas fórmulas concretas para celebrar su fe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/>
        </a:p>
      </dsp:txBody>
      <dsp:txXfrm>
        <a:off x="1735455" y="0"/>
        <a:ext cx="6036945" cy="1809749"/>
      </dsp:txXfrm>
    </dsp:sp>
    <dsp:sp modelId="{AFD6D3E1-FBAE-4AA1-B51E-E87699EE4280}">
      <dsp:nvSpPr>
        <dsp:cNvPr id="0" name=""/>
        <dsp:cNvSpPr/>
      </dsp:nvSpPr>
      <dsp:spPr>
        <a:xfrm>
          <a:off x="180975" y="180974"/>
          <a:ext cx="1554480" cy="14477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8D71F-DFFC-4477-9351-958568AD3645}">
      <dsp:nvSpPr>
        <dsp:cNvPr id="0" name=""/>
        <dsp:cNvSpPr/>
      </dsp:nvSpPr>
      <dsp:spPr>
        <a:xfrm>
          <a:off x="0" y="1990724"/>
          <a:ext cx="7772400" cy="1809749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PEDAGÓGICO o PSICOLÓGICO: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La comunidad necesita </a:t>
          </a:r>
          <a:r>
            <a:rPr lang="es-MX" sz="2000" kern="1200" dirty="0" smtClean="0">
              <a:solidFill>
                <a:srgbClr val="FFFF00"/>
              </a:solidFill>
            </a:rPr>
            <a:t>verse reflejada </a:t>
          </a:r>
          <a:r>
            <a:rPr lang="es-MX" sz="2000" kern="1200" dirty="0" smtClean="0"/>
            <a:t>de algún modo en formas y signos conocidos, repetidos, manifestativos </a:t>
          </a:r>
          <a:r>
            <a:rPr lang="es-MX" sz="2000" kern="1200" dirty="0" smtClean="0">
              <a:solidFill>
                <a:srgbClr val="FFFF00"/>
              </a:solidFill>
            </a:rPr>
            <a:t>de la propia identidad y de la tradición </a:t>
          </a:r>
          <a:r>
            <a:rPr lang="es-MX" sz="2000" kern="1200" dirty="0" smtClean="0"/>
            <a:t>heredada por una familia viva.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700" kern="1200" dirty="0"/>
        </a:p>
      </dsp:txBody>
      <dsp:txXfrm>
        <a:off x="1735455" y="1990724"/>
        <a:ext cx="6036945" cy="1809749"/>
      </dsp:txXfrm>
    </dsp:sp>
    <dsp:sp modelId="{7272E42C-6EEA-4A84-977E-62707A2A4FE9}">
      <dsp:nvSpPr>
        <dsp:cNvPr id="0" name=""/>
        <dsp:cNvSpPr/>
      </dsp:nvSpPr>
      <dsp:spPr>
        <a:xfrm>
          <a:off x="180975" y="2171699"/>
          <a:ext cx="1554480" cy="14477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B6DC6-3C3A-47D2-A857-30209BE217A7}">
      <dsp:nvSpPr>
        <dsp:cNvPr id="0" name=""/>
        <dsp:cNvSpPr/>
      </dsp:nvSpPr>
      <dsp:spPr>
        <a:xfrm>
          <a:off x="0" y="3981449"/>
          <a:ext cx="7772400" cy="1809749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TEOLÓGICO: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Los LL aseguran que la celebración </a:t>
          </a:r>
          <a:r>
            <a:rPr lang="es-MX" sz="2400" kern="1200" dirty="0" smtClean="0">
              <a:solidFill>
                <a:srgbClr val="FFFF00"/>
              </a:solidFill>
            </a:rPr>
            <a:t>es eclesial </a:t>
          </a:r>
          <a:r>
            <a:rPr lang="es-MX" sz="2400" kern="1200" dirty="0" smtClean="0"/>
            <a:t>y no expresión esporádica de la fe de un grupo o de una persona. </a:t>
          </a:r>
          <a:endParaRPr lang="es-MX" sz="2400" kern="1200" dirty="0"/>
        </a:p>
      </dsp:txBody>
      <dsp:txXfrm>
        <a:off x="1735455" y="3981449"/>
        <a:ext cx="6036945" cy="1809749"/>
      </dsp:txXfrm>
    </dsp:sp>
    <dsp:sp modelId="{27804DF0-D3FB-4466-9CEB-7AD781817A0C}">
      <dsp:nvSpPr>
        <dsp:cNvPr id="0" name=""/>
        <dsp:cNvSpPr/>
      </dsp:nvSpPr>
      <dsp:spPr>
        <a:xfrm>
          <a:off x="180975" y="4162424"/>
          <a:ext cx="1554480" cy="14477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5931D-10E1-4826-AC3E-ABDE2D7F33E7}">
      <dsp:nvSpPr>
        <dsp:cNvPr id="0" name=""/>
        <dsp:cNvSpPr/>
      </dsp:nvSpPr>
      <dsp:spPr>
        <a:xfrm>
          <a:off x="0" y="0"/>
          <a:ext cx="7696200" cy="1381125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solidFill>
                <a:srgbClr val="FFFF00"/>
              </a:solidFill>
            </a:rPr>
            <a:t>CONOCERLOS</a:t>
          </a:r>
          <a:r>
            <a:rPr lang="es-MX" sz="2100" kern="1200" dirty="0" smtClean="0"/>
            <a:t> PARA SABER UTILIZARLOS Y </a:t>
          </a:r>
          <a:r>
            <a:rPr lang="es-MX" sz="2100" b="1" kern="1200" dirty="0" smtClean="0">
              <a:solidFill>
                <a:srgbClr val="FFFF00"/>
              </a:solidFill>
            </a:rPr>
            <a:t>ADAPTARLOS</a:t>
          </a:r>
          <a:r>
            <a:rPr lang="es-MX" sz="2100" kern="1200" dirty="0" smtClean="0"/>
            <a:t> CON CREATIVIDAD PASTORAL</a:t>
          </a:r>
          <a:endParaRPr lang="es-MX" sz="21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Según la situación y las necesidades de la asamblea     ( IGMR 352 )</a:t>
          </a:r>
          <a:endParaRPr lang="es-MX" sz="2000" kern="1200" dirty="0"/>
        </a:p>
      </dsp:txBody>
      <dsp:txXfrm>
        <a:off x="1677352" y="0"/>
        <a:ext cx="6018847" cy="1381125"/>
      </dsp:txXfrm>
    </dsp:sp>
    <dsp:sp modelId="{4F744787-022F-4C99-BB75-2E87A1D8CD65}">
      <dsp:nvSpPr>
        <dsp:cNvPr id="0" name=""/>
        <dsp:cNvSpPr/>
      </dsp:nvSpPr>
      <dsp:spPr>
        <a:xfrm>
          <a:off x="138112" y="138112"/>
          <a:ext cx="1539240" cy="1104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F550B-25E9-4A64-B694-FF339E81C4EC}">
      <dsp:nvSpPr>
        <dsp:cNvPr id="0" name=""/>
        <dsp:cNvSpPr/>
      </dsp:nvSpPr>
      <dsp:spPr>
        <a:xfrm>
          <a:off x="0" y="1519237"/>
          <a:ext cx="7696200" cy="1381125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solidFill>
                <a:srgbClr val="FFFF00"/>
              </a:solidFill>
            </a:rPr>
            <a:t>SABER DAR VIDA </a:t>
          </a:r>
          <a:r>
            <a:rPr lang="es-MX" sz="2100" kern="1200" dirty="0" smtClean="0"/>
            <a:t>A LOS TEXTOS , A LOS SIGNOS PARA QUE LA «LETRA» SE CONVIERTA EN ACONTECIMIENTO, NO SUCESIÓN DE RITOS, SINO CELEBRACIÓN.</a:t>
          </a:r>
          <a:endParaRPr lang="es-MX" sz="2100" kern="1200" dirty="0"/>
        </a:p>
      </dsp:txBody>
      <dsp:txXfrm>
        <a:off x="1677352" y="1519237"/>
        <a:ext cx="6018847" cy="1381125"/>
      </dsp:txXfrm>
    </dsp:sp>
    <dsp:sp modelId="{69D6D975-7AC3-4DA0-AE17-CE2AF1783005}">
      <dsp:nvSpPr>
        <dsp:cNvPr id="0" name=""/>
        <dsp:cNvSpPr/>
      </dsp:nvSpPr>
      <dsp:spPr>
        <a:xfrm>
          <a:off x="138112" y="1657349"/>
          <a:ext cx="1539240" cy="1104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2F7B9-BAAE-4758-88FA-2D153BC35277}">
      <dsp:nvSpPr>
        <dsp:cNvPr id="0" name=""/>
        <dsp:cNvSpPr/>
      </dsp:nvSpPr>
      <dsp:spPr>
        <a:xfrm>
          <a:off x="0" y="3038475"/>
          <a:ext cx="7696200" cy="13811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48000"/>
                <a:satMod val="138000"/>
              </a:schemeClr>
            </a:gs>
            <a:gs pos="25000">
              <a:schemeClr val="accent4">
                <a:tint val="85000"/>
              </a:schemeClr>
            </a:gs>
            <a:gs pos="40000">
              <a:schemeClr val="accent4">
                <a:tint val="92000"/>
              </a:schemeClr>
            </a:gs>
            <a:gs pos="50000">
              <a:schemeClr val="accent4">
                <a:tint val="93000"/>
              </a:schemeClr>
            </a:gs>
            <a:gs pos="60000">
              <a:schemeClr val="accent4">
                <a:tint val="92000"/>
              </a:schemeClr>
            </a:gs>
            <a:gs pos="75000">
              <a:schemeClr val="accent4">
                <a:tint val="83000"/>
                <a:satMod val="108000"/>
              </a:schemeClr>
            </a:gs>
            <a:gs pos="100000">
              <a:schemeClr val="accent4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4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solidFill>
                <a:srgbClr val="FFFF00"/>
              </a:solidFill>
            </a:rPr>
            <a:t>RESPETO Y VENERACIÓN </a:t>
          </a:r>
          <a:r>
            <a:rPr lang="es-MX" sz="2100" kern="1200" dirty="0" smtClean="0"/>
            <a:t>EN EL MODO DE TENER, LLEVAR, USAR Y CONSERVAR LOS LL.</a:t>
          </a:r>
          <a:endParaRPr lang="es-MX" sz="2100" kern="1200" dirty="0"/>
        </a:p>
      </dsp:txBody>
      <dsp:txXfrm>
        <a:off x="1677352" y="3038475"/>
        <a:ext cx="6018847" cy="1381125"/>
      </dsp:txXfrm>
    </dsp:sp>
    <dsp:sp modelId="{9D910605-BBFC-4541-9CC6-6E012F973272}">
      <dsp:nvSpPr>
        <dsp:cNvPr id="0" name=""/>
        <dsp:cNvSpPr/>
      </dsp:nvSpPr>
      <dsp:spPr>
        <a:xfrm>
          <a:off x="291466" y="3176587"/>
          <a:ext cx="1232531" cy="1104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ED038-2CE2-4D68-92DE-A784C827EF66}">
      <dsp:nvSpPr>
        <dsp:cNvPr id="0" name=""/>
        <dsp:cNvSpPr/>
      </dsp:nvSpPr>
      <dsp:spPr>
        <a:xfrm>
          <a:off x="0" y="0"/>
          <a:ext cx="7696200" cy="151606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>
              <a:solidFill>
                <a:srgbClr val="151F21"/>
              </a:solidFill>
              <a:effectLst/>
              <a:latin typeface="Calibri"/>
              <a:ea typeface="Times New Roman"/>
              <a:cs typeface="Times New Roman"/>
            </a:rPr>
            <a:t>1. Como indica la Instrucción </a:t>
          </a:r>
          <a:r>
            <a:rPr lang="es-ES_tradnl" sz="2300" i="1" kern="1200" dirty="0" err="1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Liturgiam</a:t>
          </a:r>
          <a:r>
            <a:rPr lang="es-ES_tradnl" sz="2300" i="1" kern="1200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 </a:t>
          </a:r>
          <a:r>
            <a:rPr lang="es-ES_tradnl" sz="2300" i="1" kern="1200" dirty="0" err="1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authenticam</a:t>
          </a:r>
          <a:r>
            <a:rPr lang="es-ES_tradnl" sz="2300" i="1" kern="1200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 </a:t>
          </a:r>
          <a:r>
            <a:rPr lang="es-ES_tradnl" sz="2300" kern="1200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rPr>
            <a:t>del  2001 (n. 70) </a:t>
          </a:r>
          <a:r>
            <a:rPr lang="es-ES_tradnl" sz="2300" kern="1200" dirty="0" smtClean="0">
              <a:solidFill>
                <a:srgbClr val="151F21"/>
              </a:solidFill>
              <a:effectLst/>
              <a:latin typeface="Calibri"/>
              <a:ea typeface="Times New Roman"/>
              <a:cs typeface="Times New Roman"/>
            </a:rPr>
            <a:t>la CEM se alista a preparar la traducción</a:t>
          </a:r>
          <a:endParaRPr lang="es-MX" sz="2300" kern="1200" dirty="0"/>
        </a:p>
      </dsp:txBody>
      <dsp:txXfrm>
        <a:off x="1690846" y="0"/>
        <a:ext cx="6005353" cy="1516062"/>
      </dsp:txXfrm>
    </dsp:sp>
    <dsp:sp modelId="{AF7EF320-836B-4CFE-9109-258293CBB0A8}">
      <dsp:nvSpPr>
        <dsp:cNvPr id="0" name=""/>
        <dsp:cNvSpPr/>
      </dsp:nvSpPr>
      <dsp:spPr>
        <a:xfrm>
          <a:off x="151606" y="151606"/>
          <a:ext cx="1539240" cy="12128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C5A37-5DA5-4079-A0A6-96A173542B00}">
      <dsp:nvSpPr>
        <dsp:cNvPr id="0" name=""/>
        <dsp:cNvSpPr/>
      </dsp:nvSpPr>
      <dsp:spPr>
        <a:xfrm>
          <a:off x="0" y="1667668"/>
          <a:ext cx="7696200" cy="151606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300" kern="1200" dirty="0" smtClean="0">
              <a:solidFill>
                <a:schemeClr val="bg2"/>
              </a:solidFill>
            </a:rPr>
            <a:t>2. </a:t>
          </a:r>
          <a:r>
            <a:rPr lang="es-MX" sz="2300" b="1" kern="1200" dirty="0" smtClean="0">
              <a:solidFill>
                <a:srgbClr val="C00000"/>
              </a:solidFill>
            </a:rPr>
            <a:t>Preparación  carpetas para revisarla los Obispos.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solidFill>
                <a:schemeClr val="bg2"/>
              </a:solidFill>
            </a:rPr>
            <a:t>Trienio 2006-2009 con Mons. Jonás Guerrero como presidente. </a:t>
          </a:r>
          <a:endParaRPr lang="es-MX" sz="2300" kern="1200" dirty="0">
            <a:solidFill>
              <a:schemeClr val="bg2"/>
            </a:solidFill>
          </a:endParaRPr>
        </a:p>
      </dsp:txBody>
      <dsp:txXfrm>
        <a:off x="1690846" y="1667668"/>
        <a:ext cx="6005353" cy="1516062"/>
      </dsp:txXfrm>
    </dsp:sp>
    <dsp:sp modelId="{4CF5BE40-04AE-4D72-ACF9-D50FE3E4E5FA}">
      <dsp:nvSpPr>
        <dsp:cNvPr id="0" name=""/>
        <dsp:cNvSpPr/>
      </dsp:nvSpPr>
      <dsp:spPr>
        <a:xfrm>
          <a:off x="151606" y="1819275"/>
          <a:ext cx="1539240" cy="12128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5A254-1E96-4F73-9FEE-D0EDF23724FC}">
      <dsp:nvSpPr>
        <dsp:cNvPr id="0" name=""/>
        <dsp:cNvSpPr/>
      </dsp:nvSpPr>
      <dsp:spPr>
        <a:xfrm>
          <a:off x="0" y="3335337"/>
          <a:ext cx="7696200" cy="151606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solidFill>
                <a:schemeClr val="bg2"/>
              </a:solidFill>
            </a:rPr>
            <a:t>3. </a:t>
          </a:r>
          <a:r>
            <a:rPr lang="es-MX" sz="2300" b="1" kern="1200" dirty="0" smtClean="0">
              <a:solidFill>
                <a:srgbClr val="C00000"/>
              </a:solidFill>
            </a:rPr>
            <a:t>Preparación  carpetas para revisarla los Obispos</a:t>
          </a:r>
          <a:r>
            <a:rPr lang="es-MX" sz="2300" kern="1200" dirty="0" smtClean="0">
              <a:solidFill>
                <a:schemeClr val="bg2"/>
              </a:solidFill>
            </a:rPr>
            <a:t>. Trienio 2009-2012 con Mons. Víctor Sánchez Espinoza.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300" kern="1200" dirty="0">
            <a:solidFill>
              <a:schemeClr val="bg2"/>
            </a:solidFill>
          </a:endParaRPr>
        </a:p>
      </dsp:txBody>
      <dsp:txXfrm>
        <a:off x="1690846" y="3335337"/>
        <a:ext cx="6005353" cy="1516062"/>
      </dsp:txXfrm>
    </dsp:sp>
    <dsp:sp modelId="{FAC5CE03-42C2-482A-959E-DA3A5D43C6A6}">
      <dsp:nvSpPr>
        <dsp:cNvPr id="0" name=""/>
        <dsp:cNvSpPr/>
      </dsp:nvSpPr>
      <dsp:spPr>
        <a:xfrm>
          <a:off x="151606" y="3486943"/>
          <a:ext cx="1539240" cy="12128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66526-8D36-452B-A602-8EC06DE003E6}">
      <dsp:nvSpPr>
        <dsp:cNvPr id="0" name=""/>
        <dsp:cNvSpPr/>
      </dsp:nvSpPr>
      <dsp:spPr>
        <a:xfrm>
          <a:off x="0" y="0"/>
          <a:ext cx="7620000" cy="105760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rgbClr val="C00000"/>
              </a:solidFill>
            </a:rPr>
            <a:t>3. DISTRIBUCIÓN DE CARPETAS POR OBISPO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bg2"/>
              </a:solidFill>
            </a:rPr>
            <a:t>3.1 Propio del Tiempo (Adviento, Navidad, </a:t>
          </a:r>
          <a:br>
            <a:rPr lang="es-ES_tradnl" sz="1800" kern="1200" dirty="0" smtClean="0">
              <a:solidFill>
                <a:schemeClr val="bg2"/>
              </a:solidFill>
            </a:rPr>
          </a:br>
          <a:r>
            <a:rPr lang="es-ES_tradnl" sz="1800" kern="1200" dirty="0" smtClean="0">
              <a:solidFill>
                <a:schemeClr val="bg2"/>
              </a:solidFill>
            </a:rPr>
            <a:t>Cuaresma. hasta la Misa </a:t>
          </a:r>
          <a:r>
            <a:rPr lang="es-ES_tradnl" sz="1800" kern="1200" dirty="0" err="1" smtClean="0">
              <a:solidFill>
                <a:schemeClr val="bg2"/>
              </a:solidFill>
            </a:rPr>
            <a:t>Crismal</a:t>
          </a:r>
          <a:r>
            <a:rPr lang="es-ES_tradnl" sz="1800" kern="1200" dirty="0" smtClean="0">
              <a:solidFill>
                <a:schemeClr val="bg2"/>
              </a:solidFill>
            </a:rPr>
            <a:t> del Jueves Santo). </a:t>
          </a:r>
          <a:endParaRPr lang="es-MX" sz="1800" kern="1200" dirty="0">
            <a:solidFill>
              <a:schemeClr val="bg2"/>
            </a:solidFill>
          </a:endParaRPr>
        </a:p>
      </dsp:txBody>
      <dsp:txXfrm>
        <a:off x="1629760" y="0"/>
        <a:ext cx="5990239" cy="1057609"/>
      </dsp:txXfrm>
    </dsp:sp>
    <dsp:sp modelId="{89639FCD-C1DC-450D-86D1-CA7DF5ABE5AA}">
      <dsp:nvSpPr>
        <dsp:cNvPr id="0" name=""/>
        <dsp:cNvSpPr/>
      </dsp:nvSpPr>
      <dsp:spPr>
        <a:xfrm>
          <a:off x="105760" y="105760"/>
          <a:ext cx="1524000" cy="846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D3077-9FF0-43A7-94D2-04BEB0894735}">
      <dsp:nvSpPr>
        <dsp:cNvPr id="0" name=""/>
        <dsp:cNvSpPr/>
      </dsp:nvSpPr>
      <dsp:spPr>
        <a:xfrm>
          <a:off x="0" y="1163370"/>
          <a:ext cx="7620000" cy="105760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bg2"/>
              </a:solidFill>
            </a:rPr>
            <a:t>3.2 Propio del Tiempo (Triduo Pascual, Tiempo </a:t>
          </a:r>
          <a:br>
            <a:rPr lang="es-ES_tradnl" sz="1800" kern="1200" dirty="0" smtClean="0">
              <a:solidFill>
                <a:schemeClr val="bg2"/>
              </a:solidFill>
            </a:rPr>
          </a:br>
          <a:r>
            <a:rPr lang="es-ES_tradnl" sz="1800" kern="1200" dirty="0" smtClean="0">
              <a:solidFill>
                <a:schemeClr val="bg2"/>
              </a:solidFill>
            </a:rPr>
            <a:t>Pascual, Tiempo Ordinario, Solemnidades del Tiempo </a:t>
          </a:r>
          <a:br>
            <a:rPr lang="es-ES_tradnl" sz="1800" kern="1200" dirty="0" smtClean="0">
              <a:solidFill>
                <a:schemeClr val="bg2"/>
              </a:solidFill>
            </a:rPr>
          </a:br>
          <a:r>
            <a:rPr lang="es-ES_tradnl" sz="1800" kern="1200" dirty="0" smtClean="0">
              <a:solidFill>
                <a:schemeClr val="bg2"/>
              </a:solidFill>
            </a:rPr>
            <a:t>Ordinario).  </a:t>
          </a:r>
          <a:r>
            <a:rPr lang="es-ES_tradnl" sz="1800" b="1" kern="1200" dirty="0" smtClean="0">
              <a:solidFill>
                <a:srgbClr val="C00000"/>
              </a:solidFill>
            </a:rPr>
            <a:t>28 Noviembre 2008 al 25 de Febrero del 2009</a:t>
          </a:r>
          <a:endParaRPr lang="es-MX" sz="1800" b="1" kern="1200" dirty="0">
            <a:solidFill>
              <a:srgbClr val="C00000"/>
            </a:solidFill>
          </a:endParaRPr>
        </a:p>
      </dsp:txBody>
      <dsp:txXfrm>
        <a:off x="1629760" y="1163370"/>
        <a:ext cx="5990239" cy="1057609"/>
      </dsp:txXfrm>
    </dsp:sp>
    <dsp:sp modelId="{ACB24E7F-0811-47E7-985D-81678BB5DEC7}">
      <dsp:nvSpPr>
        <dsp:cNvPr id="0" name=""/>
        <dsp:cNvSpPr/>
      </dsp:nvSpPr>
      <dsp:spPr>
        <a:xfrm>
          <a:off x="105760" y="1269131"/>
          <a:ext cx="1524000" cy="846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DDF7C-BFA6-4540-A739-C75CEDFF6D9E}">
      <dsp:nvSpPr>
        <dsp:cNvPr id="0" name=""/>
        <dsp:cNvSpPr/>
      </dsp:nvSpPr>
      <dsp:spPr>
        <a:xfrm>
          <a:off x="0" y="2326741"/>
          <a:ext cx="7620000" cy="105760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bg2"/>
              </a:solidFill>
            </a:rPr>
            <a:t>3.3 Santoral.  Entregada del </a:t>
          </a:r>
          <a:r>
            <a:rPr lang="es-ES_tradnl" sz="2000" b="1" kern="1200" dirty="0" smtClean="0">
              <a:solidFill>
                <a:srgbClr val="C00000"/>
              </a:solidFill>
            </a:rPr>
            <a:t>15 de Enero para recogerla el 25 de Febrero del 2009</a:t>
          </a:r>
          <a:endParaRPr lang="es-MX" sz="2000" b="1" kern="1200" dirty="0">
            <a:solidFill>
              <a:srgbClr val="C00000"/>
            </a:solidFill>
          </a:endParaRPr>
        </a:p>
      </dsp:txBody>
      <dsp:txXfrm>
        <a:off x="1629760" y="2326741"/>
        <a:ext cx="5990239" cy="1057609"/>
      </dsp:txXfrm>
    </dsp:sp>
    <dsp:sp modelId="{48BE0CE0-B611-4515-89C5-B571D22285AE}">
      <dsp:nvSpPr>
        <dsp:cNvPr id="0" name=""/>
        <dsp:cNvSpPr/>
      </dsp:nvSpPr>
      <dsp:spPr>
        <a:xfrm>
          <a:off x="287718" y="2432502"/>
          <a:ext cx="1160084" cy="846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362E7-C74F-4A7A-A9E9-21284C9251A2}">
      <dsp:nvSpPr>
        <dsp:cNvPr id="0" name=""/>
        <dsp:cNvSpPr/>
      </dsp:nvSpPr>
      <dsp:spPr>
        <a:xfrm>
          <a:off x="0" y="3490112"/>
          <a:ext cx="7620000" cy="105760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bg2"/>
              </a:solidFill>
            </a:rPr>
            <a:t>3.4 Misas Comunes y Rituales.  Del </a:t>
          </a:r>
          <a:r>
            <a:rPr lang="es-ES_tradnl" sz="2000" b="1" kern="1200" dirty="0" smtClean="0">
              <a:solidFill>
                <a:srgbClr val="C00000"/>
              </a:solidFill>
            </a:rPr>
            <a:t>15 de Septiembre al  7 de Noviembre del 2009.</a:t>
          </a:r>
          <a:endParaRPr lang="es-MX" sz="2000" b="1" kern="1200" dirty="0">
            <a:solidFill>
              <a:srgbClr val="C00000"/>
            </a:solidFill>
          </a:endParaRPr>
        </a:p>
      </dsp:txBody>
      <dsp:txXfrm>
        <a:off x="1629760" y="3490112"/>
        <a:ext cx="5990239" cy="1057609"/>
      </dsp:txXfrm>
    </dsp:sp>
    <dsp:sp modelId="{F62AB222-A32B-4E64-9641-134F5AD01EC1}">
      <dsp:nvSpPr>
        <dsp:cNvPr id="0" name=""/>
        <dsp:cNvSpPr/>
      </dsp:nvSpPr>
      <dsp:spPr>
        <a:xfrm>
          <a:off x="105760" y="3595873"/>
          <a:ext cx="1524000" cy="846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74974-1EF5-448A-BEA4-C9713C65552C}">
      <dsp:nvSpPr>
        <dsp:cNvPr id="0" name=""/>
        <dsp:cNvSpPr/>
      </dsp:nvSpPr>
      <dsp:spPr>
        <a:xfrm>
          <a:off x="0" y="4653483"/>
          <a:ext cx="7620000" cy="105760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2000" kern="1200" dirty="0" smtClean="0">
              <a:solidFill>
                <a:schemeClr val="bg2"/>
              </a:solidFill>
            </a:rPr>
            <a:t>3.5 Misas y oraciones por varias necesidades y diversas circunstancias. Misas votivas, Misas de difuntos y los Apéndices. Del </a:t>
          </a:r>
          <a:r>
            <a:rPr lang="es-ES_tradnl" sz="2000" b="1" kern="1200" dirty="0" smtClean="0">
              <a:solidFill>
                <a:srgbClr val="C00000"/>
              </a:solidFill>
            </a:rPr>
            <a:t>15 de Enero al 19 de Marzo del 2010</a:t>
          </a:r>
          <a:endParaRPr lang="es-MX" sz="2000" b="1" kern="1200" dirty="0" smtClean="0">
            <a:solidFill>
              <a:srgbClr val="C00000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/>
        </a:p>
      </dsp:txBody>
      <dsp:txXfrm>
        <a:off x="1629760" y="4653483"/>
        <a:ext cx="5990239" cy="1057609"/>
      </dsp:txXfrm>
    </dsp:sp>
    <dsp:sp modelId="{E50BFC8E-5CFF-461C-92C3-32231558A21E}">
      <dsp:nvSpPr>
        <dsp:cNvPr id="0" name=""/>
        <dsp:cNvSpPr/>
      </dsp:nvSpPr>
      <dsp:spPr>
        <a:xfrm>
          <a:off x="105760" y="4759244"/>
          <a:ext cx="1524000" cy="846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691D2-35E5-4F9A-8C46-6BDFFA8BD1FC}">
      <dsp:nvSpPr>
        <dsp:cNvPr id="0" name=""/>
        <dsp:cNvSpPr/>
      </dsp:nvSpPr>
      <dsp:spPr>
        <a:xfrm>
          <a:off x="0" y="0"/>
          <a:ext cx="7696200" cy="548640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bg2"/>
              </a:solidFill>
            </a:rPr>
            <a:t>Apéndices :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bg2"/>
              </a:solidFill>
            </a:rPr>
            <a:t>+ Rito para la </a:t>
          </a:r>
          <a:r>
            <a:rPr lang="es-ES_tradnl" sz="2700" kern="1200" dirty="0" smtClean="0">
              <a:solidFill>
                <a:srgbClr val="C00000"/>
              </a:solidFill>
            </a:rPr>
            <a:t>bendición y aspersión del agua</a:t>
          </a:r>
          <a:r>
            <a:rPr lang="es-ES_tradnl" sz="2700" kern="1200" dirty="0" smtClean="0">
              <a:solidFill>
                <a:schemeClr val="bg2"/>
              </a:solidFill>
            </a:rPr>
            <a:t> en los domingos.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bg2"/>
              </a:solidFill>
            </a:rPr>
            <a:t>+Rito para designar un </a:t>
          </a:r>
          <a:r>
            <a:rPr lang="es-ES_tradnl" sz="2700" kern="1200" dirty="0" smtClean="0">
              <a:solidFill>
                <a:srgbClr val="C00000"/>
              </a:solidFill>
            </a:rPr>
            <a:t>ministro ocasional</a:t>
          </a:r>
          <a:r>
            <a:rPr lang="es-ES_tradnl" sz="2700" kern="1200" dirty="0" smtClean="0">
              <a:solidFill>
                <a:schemeClr val="bg2"/>
              </a:solidFill>
            </a:rPr>
            <a:t> para distribuir la Sagrada Comunión. </a:t>
          </a:r>
          <a:br>
            <a:rPr lang="es-ES_tradnl" sz="2700" kern="1200" dirty="0" smtClean="0">
              <a:solidFill>
                <a:schemeClr val="bg2"/>
              </a:solidFill>
            </a:rPr>
          </a:br>
          <a:r>
            <a:rPr lang="es-ES_tradnl" sz="2700" kern="1200" dirty="0" smtClean="0">
              <a:solidFill>
                <a:schemeClr val="bg2"/>
              </a:solidFill>
            </a:rPr>
            <a:t>+Rito para la </a:t>
          </a:r>
          <a:r>
            <a:rPr lang="es-ES_tradnl" sz="2700" kern="1200" dirty="0" smtClean="0">
              <a:solidFill>
                <a:srgbClr val="C00000"/>
              </a:solidFill>
            </a:rPr>
            <a:t>bendición del cáliz y la patena </a:t>
          </a:r>
          <a:r>
            <a:rPr lang="es-ES_tradnl" sz="2700" kern="1200" dirty="0" smtClean="0">
              <a:solidFill>
                <a:schemeClr val="bg2"/>
              </a:solidFill>
            </a:rPr>
            <a:t>dentro de la Misa.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bg2"/>
              </a:solidFill>
            </a:rPr>
            <a:t>+Formularios para la </a:t>
          </a:r>
          <a:r>
            <a:rPr lang="es-ES_tradnl" sz="2700" kern="1200" dirty="0" smtClean="0">
              <a:solidFill>
                <a:srgbClr val="C00000"/>
              </a:solidFill>
            </a:rPr>
            <a:t>Oración universal.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bg2"/>
              </a:solidFill>
            </a:rPr>
            <a:t>+Al final, las </a:t>
          </a:r>
          <a:r>
            <a:rPr lang="es-ES_tradnl" sz="2700" kern="1200" dirty="0" smtClean="0">
              <a:solidFill>
                <a:srgbClr val="C00000"/>
              </a:solidFill>
            </a:rPr>
            <a:t>Oraciones</a:t>
          </a:r>
          <a:r>
            <a:rPr lang="es-ES_tradnl" sz="2700" kern="1200" dirty="0" smtClean="0">
              <a:solidFill>
                <a:schemeClr val="bg2"/>
              </a:solidFill>
            </a:rPr>
            <a:t> del sacerdote para prepararse a la Misa y </a:t>
          </a:r>
          <a:br>
            <a:rPr lang="es-ES_tradnl" sz="2700" kern="1200" dirty="0" smtClean="0">
              <a:solidFill>
                <a:schemeClr val="bg2"/>
              </a:solidFill>
            </a:rPr>
          </a:br>
          <a:r>
            <a:rPr lang="es-ES_tradnl" sz="2700" kern="1200" dirty="0" smtClean="0">
              <a:solidFill>
                <a:schemeClr val="bg2"/>
              </a:solidFill>
            </a:rPr>
            <a:t>para dar gracias después de ella. </a:t>
          </a:r>
          <a:endParaRPr lang="es-MX" sz="2700" kern="1200" dirty="0">
            <a:solidFill>
              <a:schemeClr val="bg2"/>
            </a:solidFill>
          </a:endParaRPr>
        </a:p>
      </dsp:txBody>
      <dsp:txXfrm>
        <a:off x="2087880" y="0"/>
        <a:ext cx="5608320" cy="5486400"/>
      </dsp:txXfrm>
    </dsp:sp>
    <dsp:sp modelId="{4336F23D-78F1-4C7B-B78B-D6C4F0CB29C5}">
      <dsp:nvSpPr>
        <dsp:cNvPr id="0" name=""/>
        <dsp:cNvSpPr/>
      </dsp:nvSpPr>
      <dsp:spPr>
        <a:xfrm>
          <a:off x="548639" y="1905009"/>
          <a:ext cx="1539240" cy="16763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ED038-2CE2-4D68-92DE-A784C827EF66}">
      <dsp:nvSpPr>
        <dsp:cNvPr id="0" name=""/>
        <dsp:cNvSpPr/>
      </dsp:nvSpPr>
      <dsp:spPr>
        <a:xfrm>
          <a:off x="0" y="0"/>
          <a:ext cx="7772400" cy="176212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>
              <a:solidFill>
                <a:schemeClr val="bg2"/>
              </a:solidFill>
            </a:rPr>
            <a:t>4. </a:t>
          </a:r>
          <a:r>
            <a:rPr lang="es-MX" sz="2700" kern="1200" dirty="0" smtClean="0">
              <a:solidFill>
                <a:srgbClr val="C00000"/>
              </a:solidFill>
            </a:rPr>
            <a:t>COMISIÓN HACE OBSERVACIONES </a:t>
          </a:r>
          <a:r>
            <a:rPr lang="es-MX" sz="2700" kern="1200" dirty="0" smtClean="0">
              <a:solidFill>
                <a:schemeClr val="bg2"/>
              </a:solidFill>
            </a:rPr>
            <a:t>QUE INCLUYERON LOS OBISPOS.</a:t>
          </a:r>
          <a:endParaRPr lang="es-MX" sz="2700" kern="1200" dirty="0">
            <a:solidFill>
              <a:schemeClr val="bg2"/>
            </a:solidFill>
          </a:endParaRPr>
        </a:p>
      </dsp:txBody>
      <dsp:txXfrm>
        <a:off x="1730692" y="0"/>
        <a:ext cx="6041707" cy="1762125"/>
      </dsp:txXfrm>
    </dsp:sp>
    <dsp:sp modelId="{AF7EF320-836B-4CFE-9109-258293CBB0A8}">
      <dsp:nvSpPr>
        <dsp:cNvPr id="0" name=""/>
        <dsp:cNvSpPr/>
      </dsp:nvSpPr>
      <dsp:spPr>
        <a:xfrm>
          <a:off x="176212" y="176212"/>
          <a:ext cx="1554480" cy="14097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C5A37-5DA5-4079-A0A6-96A173542B00}">
      <dsp:nvSpPr>
        <dsp:cNvPr id="0" name=""/>
        <dsp:cNvSpPr/>
      </dsp:nvSpPr>
      <dsp:spPr>
        <a:xfrm>
          <a:off x="0" y="1938337"/>
          <a:ext cx="7772400" cy="176212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>
              <a:solidFill>
                <a:schemeClr val="bg2"/>
              </a:solidFill>
            </a:rPr>
            <a:t>5. </a:t>
          </a:r>
          <a:r>
            <a:rPr lang="es-MX" sz="2700" kern="1200" dirty="0" smtClean="0">
              <a:solidFill>
                <a:srgbClr val="C00000"/>
              </a:solidFill>
            </a:rPr>
            <a:t>PRIMERA REVISIÓN A TÍTULO PERSONAL DE MONS. JUAN MANUEL SIERRA </a:t>
          </a:r>
          <a:r>
            <a:rPr lang="es-MX" sz="2700" kern="1200" dirty="0" smtClean="0">
              <a:solidFill>
                <a:schemeClr val="bg2"/>
              </a:solidFill>
            </a:rPr>
            <a:t>POR SOLICITUD DE LA CEMPL.</a:t>
          </a:r>
          <a:endParaRPr lang="es-MX" sz="2700" kern="1200" dirty="0">
            <a:solidFill>
              <a:schemeClr val="bg2"/>
            </a:solidFill>
          </a:endParaRPr>
        </a:p>
      </dsp:txBody>
      <dsp:txXfrm>
        <a:off x="1730692" y="1938337"/>
        <a:ext cx="6041707" cy="1762125"/>
      </dsp:txXfrm>
    </dsp:sp>
    <dsp:sp modelId="{4CF5BE40-04AE-4D72-ACF9-D50FE3E4E5FA}">
      <dsp:nvSpPr>
        <dsp:cNvPr id="0" name=""/>
        <dsp:cNvSpPr/>
      </dsp:nvSpPr>
      <dsp:spPr>
        <a:xfrm>
          <a:off x="176212" y="2114550"/>
          <a:ext cx="1554480" cy="14097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5A254-1E96-4F73-9FEE-D0EDF23724FC}">
      <dsp:nvSpPr>
        <dsp:cNvPr id="0" name=""/>
        <dsp:cNvSpPr/>
      </dsp:nvSpPr>
      <dsp:spPr>
        <a:xfrm>
          <a:off x="0" y="3876675"/>
          <a:ext cx="7772400" cy="176212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>
              <a:solidFill>
                <a:schemeClr val="bg2"/>
              </a:solidFill>
            </a:rPr>
            <a:t>6. </a:t>
          </a:r>
          <a:r>
            <a:rPr lang="es-MX" sz="2700" kern="1200" dirty="0" smtClean="0">
              <a:solidFill>
                <a:srgbClr val="C00000"/>
              </a:solidFill>
            </a:rPr>
            <a:t>RESPUESTA DE OBSERVACIONES HECHAS A LA PRIMERA REVISIÓN </a:t>
          </a:r>
          <a:r>
            <a:rPr lang="es-MX" sz="2700" kern="1200" dirty="0" smtClean="0">
              <a:solidFill>
                <a:schemeClr val="bg2"/>
              </a:solidFill>
            </a:rPr>
            <a:t>el </a:t>
          </a:r>
          <a:r>
            <a:rPr lang="es-MX" sz="2700" b="1" kern="1200" dirty="0" smtClean="0">
              <a:solidFill>
                <a:srgbClr val="C00000"/>
              </a:solidFill>
            </a:rPr>
            <a:t>12 de Octubre del 2009</a:t>
          </a:r>
          <a:r>
            <a:rPr lang="es-MX" sz="2700" kern="1200" dirty="0" smtClean="0">
              <a:solidFill>
                <a:schemeClr val="bg2"/>
              </a:solidFill>
            </a:rPr>
            <a:t>. De dos carpetas 1y 2 modélicas para seguir el trabajo.</a:t>
          </a:r>
          <a:endParaRPr lang="es-MX" sz="2700" kern="1200" dirty="0">
            <a:solidFill>
              <a:schemeClr val="bg2"/>
            </a:solidFill>
          </a:endParaRPr>
        </a:p>
      </dsp:txBody>
      <dsp:txXfrm>
        <a:off x="1730692" y="3876675"/>
        <a:ext cx="6041707" cy="1762125"/>
      </dsp:txXfrm>
    </dsp:sp>
    <dsp:sp modelId="{FAC5CE03-42C2-482A-959E-DA3A5D43C6A6}">
      <dsp:nvSpPr>
        <dsp:cNvPr id="0" name=""/>
        <dsp:cNvSpPr/>
      </dsp:nvSpPr>
      <dsp:spPr>
        <a:xfrm>
          <a:off x="176212" y="4052887"/>
          <a:ext cx="1554480" cy="14097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5D5E-02CF-48DC-9E9D-29B36407F0AE}">
      <dsp:nvSpPr>
        <dsp:cNvPr id="0" name=""/>
        <dsp:cNvSpPr/>
      </dsp:nvSpPr>
      <dsp:spPr>
        <a:xfrm>
          <a:off x="0" y="0"/>
          <a:ext cx="7620000" cy="13460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>
              <a:latin typeface="Times New Roman" pitchFamily="18" charset="0"/>
              <a:cs typeface="Times New Roman" pitchFamily="18" charset="0"/>
            </a:rPr>
            <a:t>1.¿Qué es un libro litúrgico?</a:t>
          </a:r>
          <a:endParaRPr lang="es-MX" sz="3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8600" y="0"/>
        <a:ext cx="5961399" cy="1346001"/>
      </dsp:txXfrm>
    </dsp:sp>
    <dsp:sp modelId="{B02EB55D-176E-432B-9B76-C3AE47D3A572}">
      <dsp:nvSpPr>
        <dsp:cNvPr id="0" name=""/>
        <dsp:cNvSpPr/>
      </dsp:nvSpPr>
      <dsp:spPr>
        <a:xfrm>
          <a:off x="134600" y="134600"/>
          <a:ext cx="1524000" cy="10768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6417E-8B9D-4E68-8F5A-37D792A60055}">
      <dsp:nvSpPr>
        <dsp:cNvPr id="0" name=""/>
        <dsp:cNvSpPr/>
      </dsp:nvSpPr>
      <dsp:spPr>
        <a:xfrm>
          <a:off x="0" y="1480601"/>
          <a:ext cx="7620000" cy="13460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>
              <a:latin typeface="Times New Roman" pitchFamily="18" charset="0"/>
              <a:cs typeface="Times New Roman" pitchFamily="18" charset="0"/>
            </a:rPr>
            <a:t>2.  Su importancia</a:t>
          </a:r>
          <a:endParaRPr lang="es-MX" sz="3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8600" y="1480601"/>
        <a:ext cx="5961399" cy="1346001"/>
      </dsp:txXfrm>
    </dsp:sp>
    <dsp:sp modelId="{F0F883AC-0355-4B95-BBE4-83B1D29D198C}">
      <dsp:nvSpPr>
        <dsp:cNvPr id="0" name=""/>
        <dsp:cNvSpPr/>
      </dsp:nvSpPr>
      <dsp:spPr>
        <a:xfrm>
          <a:off x="134600" y="1615201"/>
          <a:ext cx="1524000" cy="10768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EFC42-1EB8-4427-B373-68D7EC1B6A59}">
      <dsp:nvSpPr>
        <dsp:cNvPr id="0" name=""/>
        <dsp:cNvSpPr/>
      </dsp:nvSpPr>
      <dsp:spPr>
        <a:xfrm>
          <a:off x="0" y="2961203"/>
          <a:ext cx="7620000" cy="13460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>
              <a:latin typeface="Times New Roman" pitchFamily="18" charset="0"/>
              <a:cs typeface="Times New Roman" pitchFamily="18" charset="0"/>
            </a:rPr>
            <a:t>3. Su función</a:t>
          </a:r>
          <a:endParaRPr lang="es-MX" sz="3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8600" y="2961203"/>
        <a:ext cx="5961399" cy="1346001"/>
      </dsp:txXfrm>
    </dsp:sp>
    <dsp:sp modelId="{D94B2CC2-C82B-4413-B3B7-FE13B506876E}">
      <dsp:nvSpPr>
        <dsp:cNvPr id="0" name=""/>
        <dsp:cNvSpPr/>
      </dsp:nvSpPr>
      <dsp:spPr>
        <a:xfrm>
          <a:off x="134600" y="3095803"/>
          <a:ext cx="1524000" cy="10768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45A13-35C4-467C-AE57-12CF61D7FB63}">
      <dsp:nvSpPr>
        <dsp:cNvPr id="0" name=""/>
        <dsp:cNvSpPr/>
      </dsp:nvSpPr>
      <dsp:spPr>
        <a:xfrm>
          <a:off x="0" y="4441805"/>
          <a:ext cx="7620000" cy="13460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25000"/>
                <a:satMod val="125000"/>
              </a:schemeClr>
            </a:gs>
            <a:gs pos="40000">
              <a:schemeClr val="accent3">
                <a:tint val="55000"/>
                <a:satMod val="130000"/>
              </a:schemeClr>
            </a:gs>
            <a:gs pos="50000">
              <a:schemeClr val="accent3">
                <a:tint val="59000"/>
                <a:satMod val="130000"/>
              </a:schemeClr>
            </a:gs>
            <a:gs pos="65000">
              <a:schemeClr val="accent3">
                <a:tint val="55000"/>
                <a:satMod val="130000"/>
              </a:schemeClr>
            </a:gs>
            <a:gs pos="100000">
              <a:schemeClr val="accent3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3"/>
          </a:solidFill>
          <a:prstDash val="solid"/>
        </a:ln>
        <a:effectLst>
          <a:glow rad="63500">
            <a:schemeClr val="accent3">
              <a:alpha val="45000"/>
              <a:satMod val="12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>
              <a:latin typeface="Times New Roman" pitchFamily="18" charset="0"/>
              <a:cs typeface="Times New Roman" pitchFamily="18" charset="0"/>
            </a:rPr>
            <a:t>4. Criterios para su uso</a:t>
          </a:r>
          <a:endParaRPr lang="es-MX" sz="3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8600" y="4441805"/>
        <a:ext cx="5961399" cy="1346001"/>
      </dsp:txXfrm>
    </dsp:sp>
    <dsp:sp modelId="{DA546C74-B6A1-49ED-B2AD-CE8C53BFD0C5}">
      <dsp:nvSpPr>
        <dsp:cNvPr id="0" name=""/>
        <dsp:cNvSpPr/>
      </dsp:nvSpPr>
      <dsp:spPr>
        <a:xfrm>
          <a:off x="134600" y="4576405"/>
          <a:ext cx="1524000" cy="10768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ED038-2CE2-4D68-92DE-A784C827EF66}">
      <dsp:nvSpPr>
        <dsp:cNvPr id="0" name=""/>
        <dsp:cNvSpPr/>
      </dsp:nvSpPr>
      <dsp:spPr>
        <a:xfrm>
          <a:off x="0" y="0"/>
          <a:ext cx="7467600" cy="176212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C00000"/>
              </a:solidFill>
            </a:rPr>
            <a:t>7. Nombramiento de Mons. Ricardo </a:t>
          </a:r>
          <a:r>
            <a:rPr lang="es-MX" sz="2800" b="1" kern="1200" dirty="0" err="1" smtClean="0">
              <a:solidFill>
                <a:srgbClr val="C00000"/>
              </a:solidFill>
            </a:rPr>
            <a:t>Guízar</a:t>
          </a:r>
          <a:r>
            <a:rPr lang="es-MX" sz="2800" b="1" kern="1200" dirty="0" smtClean="0">
              <a:solidFill>
                <a:srgbClr val="C00000"/>
              </a:solidFill>
            </a:rPr>
            <a:t> Díaz </a:t>
          </a:r>
          <a:r>
            <a:rPr lang="es-MX" sz="2800" kern="1200" dirty="0" smtClean="0">
              <a:solidFill>
                <a:schemeClr val="bg2"/>
              </a:solidFill>
            </a:rPr>
            <a:t>para continuar la revisión.</a:t>
          </a:r>
          <a:endParaRPr lang="es-MX" sz="2800" kern="1200" dirty="0">
            <a:solidFill>
              <a:schemeClr val="bg2"/>
            </a:solidFill>
          </a:endParaRPr>
        </a:p>
      </dsp:txBody>
      <dsp:txXfrm>
        <a:off x="1669732" y="0"/>
        <a:ext cx="5797867" cy="1762125"/>
      </dsp:txXfrm>
    </dsp:sp>
    <dsp:sp modelId="{AF7EF320-836B-4CFE-9109-258293CBB0A8}">
      <dsp:nvSpPr>
        <dsp:cNvPr id="0" name=""/>
        <dsp:cNvSpPr/>
      </dsp:nvSpPr>
      <dsp:spPr>
        <a:xfrm>
          <a:off x="176212" y="176212"/>
          <a:ext cx="1493520" cy="14097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C5A37-5DA5-4079-A0A6-96A173542B00}">
      <dsp:nvSpPr>
        <dsp:cNvPr id="0" name=""/>
        <dsp:cNvSpPr/>
      </dsp:nvSpPr>
      <dsp:spPr>
        <a:xfrm>
          <a:off x="0" y="1973580"/>
          <a:ext cx="7467600" cy="176212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bg2"/>
              </a:solidFill>
            </a:rPr>
            <a:t>8. </a:t>
          </a:r>
          <a:r>
            <a:rPr lang="es-MX" sz="2800" b="1" kern="1200" dirty="0" smtClean="0">
              <a:solidFill>
                <a:srgbClr val="C00000"/>
              </a:solidFill>
            </a:rPr>
            <a:t>Informe de la CEMPL al presidente de la CEM </a:t>
          </a:r>
          <a:r>
            <a:rPr lang="es-MX" sz="2800" kern="1200" dirty="0" smtClean="0">
              <a:solidFill>
                <a:schemeClr val="bg2"/>
              </a:solidFill>
            </a:rPr>
            <a:t>sobre las observaciones hechas.</a:t>
          </a:r>
          <a:endParaRPr lang="es-MX" sz="2800" kern="1200" dirty="0">
            <a:solidFill>
              <a:schemeClr val="bg2"/>
            </a:solidFill>
          </a:endParaRPr>
        </a:p>
      </dsp:txBody>
      <dsp:txXfrm>
        <a:off x="1669732" y="1973580"/>
        <a:ext cx="5797867" cy="1762125"/>
      </dsp:txXfrm>
    </dsp:sp>
    <dsp:sp modelId="{4CF5BE40-04AE-4D72-ACF9-D50FE3E4E5FA}">
      <dsp:nvSpPr>
        <dsp:cNvPr id="0" name=""/>
        <dsp:cNvSpPr/>
      </dsp:nvSpPr>
      <dsp:spPr>
        <a:xfrm>
          <a:off x="176212" y="2114550"/>
          <a:ext cx="1493520" cy="14097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5A254-1E96-4F73-9FEE-D0EDF23724FC}">
      <dsp:nvSpPr>
        <dsp:cNvPr id="0" name=""/>
        <dsp:cNvSpPr/>
      </dsp:nvSpPr>
      <dsp:spPr>
        <a:xfrm>
          <a:off x="0" y="3876675"/>
          <a:ext cx="7467600" cy="176212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bg2"/>
              </a:solidFill>
            </a:rPr>
            <a:t>9. </a:t>
          </a:r>
          <a:r>
            <a:rPr lang="es-MX" sz="2400" b="1" kern="1200" dirty="0" smtClean="0">
              <a:solidFill>
                <a:srgbClr val="C00000"/>
              </a:solidFill>
            </a:rPr>
            <a:t>Mons. Carlos </a:t>
          </a:r>
          <a:r>
            <a:rPr lang="es-MX" sz="2400" b="1" kern="1200" dirty="0" err="1" smtClean="0">
              <a:solidFill>
                <a:srgbClr val="C00000"/>
              </a:solidFill>
            </a:rPr>
            <a:t>Aguiar</a:t>
          </a:r>
          <a:r>
            <a:rPr lang="es-MX" sz="2400" b="1" kern="1200" dirty="0" smtClean="0">
              <a:solidFill>
                <a:srgbClr val="C00000"/>
              </a:solidFill>
            </a:rPr>
            <a:t> Retes informa a la Sagrada Congregación y respuesta de la misma por el Cardenal Cañizares el 1 de Marzo del 2010</a:t>
          </a:r>
          <a:r>
            <a:rPr lang="es-MX" sz="2400" kern="1200" dirty="0" smtClean="0">
              <a:solidFill>
                <a:schemeClr val="bg2"/>
              </a:solidFill>
            </a:rPr>
            <a:t> con observaciones sobre la traducción.</a:t>
          </a:r>
          <a:endParaRPr lang="es-MX" sz="2400" kern="1200" dirty="0">
            <a:solidFill>
              <a:schemeClr val="bg2"/>
            </a:solidFill>
          </a:endParaRPr>
        </a:p>
      </dsp:txBody>
      <dsp:txXfrm>
        <a:off x="1669732" y="3876675"/>
        <a:ext cx="5797867" cy="1762125"/>
      </dsp:txXfrm>
    </dsp:sp>
    <dsp:sp modelId="{FAC5CE03-42C2-482A-959E-DA3A5D43C6A6}">
      <dsp:nvSpPr>
        <dsp:cNvPr id="0" name=""/>
        <dsp:cNvSpPr/>
      </dsp:nvSpPr>
      <dsp:spPr>
        <a:xfrm>
          <a:off x="321942" y="4052887"/>
          <a:ext cx="1202059" cy="14097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ED038-2CE2-4D68-92DE-A784C827EF66}">
      <dsp:nvSpPr>
        <dsp:cNvPr id="0" name=""/>
        <dsp:cNvSpPr/>
      </dsp:nvSpPr>
      <dsp:spPr>
        <a:xfrm>
          <a:off x="0" y="0"/>
          <a:ext cx="7772400" cy="17383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bg2"/>
              </a:solidFill>
            </a:rPr>
            <a:t>9. Respuesta de Mons. </a:t>
          </a:r>
          <a:r>
            <a:rPr lang="es-MX" sz="2400" kern="1200" dirty="0" err="1" smtClean="0">
              <a:solidFill>
                <a:schemeClr val="bg2"/>
              </a:solidFill>
            </a:rPr>
            <a:t>Aguiar</a:t>
          </a:r>
          <a:r>
            <a:rPr lang="es-MX" sz="2400" kern="1200" dirty="0" smtClean="0">
              <a:solidFill>
                <a:schemeClr val="bg2"/>
              </a:solidFill>
            </a:rPr>
            <a:t> Retes de recibidas las indicaciones, especialmente de la carpeta 3. </a:t>
          </a:r>
          <a:r>
            <a:rPr lang="es-MX" sz="2400" b="1" kern="1200" dirty="0" smtClean="0">
              <a:solidFill>
                <a:srgbClr val="C00000"/>
              </a:solidFill>
            </a:rPr>
            <a:t>El 21 de Abril del 2010</a:t>
          </a:r>
          <a:endParaRPr lang="es-MX" sz="2400" b="1" kern="1200" dirty="0">
            <a:solidFill>
              <a:srgbClr val="C00000"/>
            </a:solidFill>
          </a:endParaRPr>
        </a:p>
      </dsp:txBody>
      <dsp:txXfrm>
        <a:off x="1728311" y="0"/>
        <a:ext cx="6044088" cy="1738312"/>
      </dsp:txXfrm>
    </dsp:sp>
    <dsp:sp modelId="{AF7EF320-836B-4CFE-9109-258293CBB0A8}">
      <dsp:nvSpPr>
        <dsp:cNvPr id="0" name=""/>
        <dsp:cNvSpPr/>
      </dsp:nvSpPr>
      <dsp:spPr>
        <a:xfrm>
          <a:off x="173831" y="173831"/>
          <a:ext cx="1554480" cy="1390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C5A37-5DA5-4079-A0A6-96A173542B00}">
      <dsp:nvSpPr>
        <dsp:cNvPr id="0" name=""/>
        <dsp:cNvSpPr/>
      </dsp:nvSpPr>
      <dsp:spPr>
        <a:xfrm>
          <a:off x="0" y="1912143"/>
          <a:ext cx="7772400" cy="17383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solidFill>
                <a:schemeClr val="bg2"/>
              </a:solidFill>
            </a:rPr>
            <a:t>10. </a:t>
          </a:r>
          <a:r>
            <a:rPr lang="es-MX" sz="2300" b="1" kern="1200" dirty="0" smtClean="0">
              <a:solidFill>
                <a:srgbClr val="C00000"/>
              </a:solidFill>
            </a:rPr>
            <a:t>Sondeo previo a la CEM del 8 al 12 de Noviembre del 2010.</a:t>
          </a:r>
          <a:r>
            <a:rPr lang="es-MX" sz="2300" kern="1200" dirty="0" smtClean="0">
              <a:solidFill>
                <a:schemeClr val="bg2"/>
              </a:solidFill>
            </a:rPr>
            <a:t> Y </a:t>
          </a:r>
          <a:r>
            <a:rPr lang="es-MX" sz="2300" b="1" kern="1200" dirty="0" smtClean="0">
              <a:solidFill>
                <a:srgbClr val="C00000"/>
              </a:solidFill>
            </a:rPr>
            <a:t>votación del 30 de Mayo al 2 de Junio</a:t>
          </a:r>
          <a:r>
            <a:rPr lang="es-MX" sz="2300" kern="1200" dirty="0" smtClean="0">
              <a:solidFill>
                <a:schemeClr val="bg2"/>
              </a:solidFill>
            </a:rPr>
            <a:t> las cuestiones presentadas.  De 123 Obispos con derecho a voto, 102 lo emitieron, todos </a:t>
          </a:r>
          <a:r>
            <a:rPr lang="es-MX" sz="2300" kern="1200" dirty="0" err="1" smtClean="0">
              <a:solidFill>
                <a:schemeClr val="bg2"/>
              </a:solidFill>
            </a:rPr>
            <a:t>placet</a:t>
          </a:r>
          <a:r>
            <a:rPr lang="es-MX" sz="2300" kern="1200" dirty="0" smtClean="0">
              <a:solidFill>
                <a:schemeClr val="bg2"/>
              </a:solidFill>
            </a:rPr>
            <a:t>.</a:t>
          </a:r>
          <a:endParaRPr lang="es-MX" sz="2300" kern="1200" dirty="0">
            <a:solidFill>
              <a:schemeClr val="bg2"/>
            </a:solidFill>
          </a:endParaRPr>
        </a:p>
      </dsp:txBody>
      <dsp:txXfrm>
        <a:off x="1728311" y="1912143"/>
        <a:ext cx="6044088" cy="1738312"/>
      </dsp:txXfrm>
    </dsp:sp>
    <dsp:sp modelId="{4CF5BE40-04AE-4D72-ACF9-D50FE3E4E5FA}">
      <dsp:nvSpPr>
        <dsp:cNvPr id="0" name=""/>
        <dsp:cNvSpPr/>
      </dsp:nvSpPr>
      <dsp:spPr>
        <a:xfrm>
          <a:off x="173831" y="2085975"/>
          <a:ext cx="1554480" cy="1390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5A254-1E96-4F73-9FEE-D0EDF23724FC}">
      <dsp:nvSpPr>
        <dsp:cNvPr id="0" name=""/>
        <dsp:cNvSpPr/>
      </dsp:nvSpPr>
      <dsp:spPr>
        <a:xfrm>
          <a:off x="0" y="3824287"/>
          <a:ext cx="7772400" cy="17383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solidFill>
                <a:schemeClr val="bg2"/>
              </a:solidFill>
            </a:rPr>
            <a:t>11. </a:t>
          </a:r>
          <a:r>
            <a:rPr lang="es-MX" sz="2300" b="1" kern="1200" dirty="0" smtClean="0">
              <a:solidFill>
                <a:srgbClr val="C00000"/>
              </a:solidFill>
            </a:rPr>
            <a:t>Informe de Mons. Carlos </a:t>
          </a:r>
          <a:r>
            <a:rPr lang="es-MX" sz="2300" b="1" kern="1200" dirty="0" err="1" smtClean="0">
              <a:solidFill>
                <a:srgbClr val="C00000"/>
              </a:solidFill>
            </a:rPr>
            <a:t>Aguiar</a:t>
          </a:r>
          <a:r>
            <a:rPr lang="es-MX" sz="2300" b="1" kern="1200" dirty="0" smtClean="0">
              <a:solidFill>
                <a:srgbClr val="C00000"/>
              </a:solidFill>
            </a:rPr>
            <a:t> Retes a la Sagrada Congregación </a:t>
          </a:r>
          <a:r>
            <a:rPr lang="es-MX" sz="2300" kern="1200" dirty="0" smtClean="0">
              <a:solidFill>
                <a:schemeClr val="bg2"/>
              </a:solidFill>
            </a:rPr>
            <a:t>del resultado dela votación </a:t>
          </a:r>
          <a:r>
            <a:rPr lang="es-MX" sz="2300" b="1" kern="1200" dirty="0" smtClean="0">
              <a:solidFill>
                <a:srgbClr val="C00000"/>
              </a:solidFill>
            </a:rPr>
            <a:t>sobre la carpeta del Santoral </a:t>
          </a:r>
          <a:r>
            <a:rPr lang="es-MX" sz="2300" kern="1200" dirty="0" smtClean="0">
              <a:solidFill>
                <a:schemeClr val="bg2"/>
              </a:solidFill>
            </a:rPr>
            <a:t>y las peticiones hechas, el </a:t>
          </a:r>
          <a:r>
            <a:rPr lang="es-MX" sz="2300" b="1" kern="1200" dirty="0" smtClean="0">
              <a:solidFill>
                <a:srgbClr val="C00000"/>
              </a:solidFill>
            </a:rPr>
            <a:t>4 de Octubre del  2011</a:t>
          </a:r>
          <a:r>
            <a:rPr lang="es-MX" sz="2300" kern="1200" dirty="0" smtClean="0">
              <a:solidFill>
                <a:schemeClr val="bg2"/>
              </a:solidFill>
            </a:rPr>
            <a:t>.</a:t>
          </a:r>
          <a:endParaRPr lang="es-MX" sz="2300" kern="1200" dirty="0">
            <a:solidFill>
              <a:schemeClr val="bg2"/>
            </a:solidFill>
          </a:endParaRPr>
        </a:p>
      </dsp:txBody>
      <dsp:txXfrm>
        <a:off x="1728311" y="3824287"/>
        <a:ext cx="6044088" cy="1738312"/>
      </dsp:txXfrm>
    </dsp:sp>
    <dsp:sp modelId="{FAC5CE03-42C2-482A-959E-DA3A5D43C6A6}">
      <dsp:nvSpPr>
        <dsp:cNvPr id="0" name=""/>
        <dsp:cNvSpPr/>
      </dsp:nvSpPr>
      <dsp:spPr>
        <a:xfrm>
          <a:off x="173831" y="3998118"/>
          <a:ext cx="1554480" cy="1390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C6852-D281-48A9-AAC1-2FF7C39F7021}">
      <dsp:nvSpPr>
        <dsp:cNvPr id="0" name=""/>
        <dsp:cNvSpPr/>
      </dsp:nvSpPr>
      <dsp:spPr>
        <a:xfrm>
          <a:off x="0" y="0"/>
          <a:ext cx="7620000" cy="164306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>
              <a:solidFill>
                <a:schemeClr val="bg2"/>
              </a:solidFill>
            </a:rPr>
            <a:t>12. </a:t>
          </a:r>
          <a:r>
            <a:rPr lang="es-MX" sz="2200" b="1" kern="1200" dirty="0" smtClean="0">
              <a:solidFill>
                <a:srgbClr val="C00000"/>
              </a:solidFill>
            </a:rPr>
            <a:t>Mons. Ricardo </a:t>
          </a:r>
          <a:r>
            <a:rPr lang="es-MX" sz="2200" b="1" kern="1200" dirty="0" err="1" smtClean="0">
              <a:solidFill>
                <a:srgbClr val="C00000"/>
              </a:solidFill>
            </a:rPr>
            <a:t>Guízar</a:t>
          </a:r>
          <a:r>
            <a:rPr lang="es-MX" sz="2200" b="1" kern="1200" dirty="0" smtClean="0">
              <a:solidFill>
                <a:srgbClr val="C00000"/>
              </a:solidFill>
            </a:rPr>
            <a:t> Díaz termina la encomienda de revisar todas las oraciones </a:t>
          </a:r>
          <a:r>
            <a:rPr lang="es-MX" sz="2200" kern="1200" dirty="0" smtClean="0">
              <a:solidFill>
                <a:schemeClr val="bg2"/>
              </a:solidFill>
            </a:rPr>
            <a:t>del Misal Romano.</a:t>
          </a:r>
          <a:endParaRPr lang="es-MX" sz="2200" kern="1200" dirty="0">
            <a:solidFill>
              <a:schemeClr val="bg2"/>
            </a:solidFill>
          </a:endParaRPr>
        </a:p>
      </dsp:txBody>
      <dsp:txXfrm>
        <a:off x="1688306" y="0"/>
        <a:ext cx="5931693" cy="1643062"/>
      </dsp:txXfrm>
    </dsp:sp>
    <dsp:sp modelId="{C9479979-D262-469B-9FCC-0F553E912B07}">
      <dsp:nvSpPr>
        <dsp:cNvPr id="0" name=""/>
        <dsp:cNvSpPr/>
      </dsp:nvSpPr>
      <dsp:spPr>
        <a:xfrm>
          <a:off x="164306" y="164306"/>
          <a:ext cx="1524000" cy="1314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15C9A-E35F-4D45-AAA6-8C60D4202D89}">
      <dsp:nvSpPr>
        <dsp:cNvPr id="0" name=""/>
        <dsp:cNvSpPr/>
      </dsp:nvSpPr>
      <dsp:spPr>
        <a:xfrm>
          <a:off x="0" y="1807368"/>
          <a:ext cx="7620000" cy="164306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>
              <a:solidFill>
                <a:schemeClr val="bg2"/>
              </a:solidFill>
            </a:rPr>
            <a:t>13. </a:t>
          </a:r>
          <a:r>
            <a:rPr lang="es-MX" sz="2200" b="1" kern="1200" dirty="0" smtClean="0">
              <a:solidFill>
                <a:srgbClr val="C00000"/>
              </a:solidFill>
            </a:rPr>
            <a:t>Informe de la CEMPL a la CEM y propuesta de votación del 9 al 11 de Noviembre del 2011</a:t>
          </a:r>
          <a:r>
            <a:rPr lang="es-MX" sz="2200" kern="1200" dirty="0" smtClean="0">
              <a:solidFill>
                <a:schemeClr val="bg2"/>
              </a:solidFill>
            </a:rPr>
            <a:t>, de los 125 con derecho a voto, lo aprobaron 111. Se pidió la «</a:t>
          </a:r>
          <a:r>
            <a:rPr lang="es-MX" sz="2200" kern="1200" dirty="0" err="1" smtClean="0">
              <a:solidFill>
                <a:schemeClr val="bg2"/>
              </a:solidFill>
            </a:rPr>
            <a:t>recognitio</a:t>
          </a:r>
          <a:r>
            <a:rPr lang="es-MX" sz="2200" kern="1200" dirty="0" smtClean="0">
              <a:solidFill>
                <a:schemeClr val="bg2"/>
              </a:solidFill>
            </a:rPr>
            <a:t>» de la Santa Sede.</a:t>
          </a:r>
          <a:endParaRPr lang="es-MX" sz="2200" kern="1200" dirty="0">
            <a:solidFill>
              <a:schemeClr val="bg2"/>
            </a:solidFill>
          </a:endParaRPr>
        </a:p>
      </dsp:txBody>
      <dsp:txXfrm>
        <a:off x="1688306" y="1807368"/>
        <a:ext cx="5931693" cy="1643062"/>
      </dsp:txXfrm>
    </dsp:sp>
    <dsp:sp modelId="{2390D8E4-5355-495C-B239-22B4A2DACD7B}">
      <dsp:nvSpPr>
        <dsp:cNvPr id="0" name=""/>
        <dsp:cNvSpPr/>
      </dsp:nvSpPr>
      <dsp:spPr>
        <a:xfrm>
          <a:off x="164306" y="1971675"/>
          <a:ext cx="1524000" cy="1314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A95B8-4BBE-4B48-9275-992745C32227}">
      <dsp:nvSpPr>
        <dsp:cNvPr id="0" name=""/>
        <dsp:cNvSpPr/>
      </dsp:nvSpPr>
      <dsp:spPr>
        <a:xfrm>
          <a:off x="0" y="3614737"/>
          <a:ext cx="7620000" cy="164306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>
              <a:solidFill>
                <a:schemeClr val="bg2"/>
              </a:solidFill>
            </a:rPr>
            <a:t>14. </a:t>
          </a:r>
          <a:r>
            <a:rPr lang="es-MX" sz="2200" b="1" kern="1200" dirty="0" smtClean="0">
              <a:solidFill>
                <a:srgbClr val="C00000"/>
              </a:solidFill>
            </a:rPr>
            <a:t>21 de Enero del 2013 la Sagrada Congregación del Culto Divino y la Disciplina de los Sacramentos concedió la </a:t>
          </a:r>
          <a:r>
            <a:rPr lang="es-MX" sz="2200" b="1" kern="1200" dirty="0" err="1" smtClean="0">
              <a:solidFill>
                <a:srgbClr val="C00000"/>
              </a:solidFill>
            </a:rPr>
            <a:t>recognitio</a:t>
          </a:r>
          <a:r>
            <a:rPr lang="es-MX" sz="2200" b="1" kern="1200" dirty="0" smtClean="0">
              <a:solidFill>
                <a:srgbClr val="C00000"/>
              </a:solidFill>
            </a:rPr>
            <a:t> </a:t>
          </a:r>
          <a:r>
            <a:rPr lang="es-MX" sz="2200" kern="1200" dirty="0" smtClean="0">
              <a:solidFill>
                <a:schemeClr val="bg2"/>
              </a:solidFill>
            </a:rPr>
            <a:t>a la traducción mexicana de la tercera edición típica del Misal Romano. </a:t>
          </a:r>
          <a:endParaRPr lang="es-MX" sz="2200" kern="1200" dirty="0">
            <a:solidFill>
              <a:schemeClr val="bg2"/>
            </a:solidFill>
          </a:endParaRPr>
        </a:p>
      </dsp:txBody>
      <dsp:txXfrm>
        <a:off x="1688306" y="3614737"/>
        <a:ext cx="5931693" cy="1643062"/>
      </dsp:txXfrm>
    </dsp:sp>
    <dsp:sp modelId="{4D574BDF-CB9D-414B-A81A-CD673B5C4E3E}">
      <dsp:nvSpPr>
        <dsp:cNvPr id="0" name=""/>
        <dsp:cNvSpPr/>
      </dsp:nvSpPr>
      <dsp:spPr>
        <a:xfrm>
          <a:off x="164306" y="3779043"/>
          <a:ext cx="1524000" cy="1314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2D9DB-2ACF-43EE-B3F8-B1E7D596472C}">
      <dsp:nvSpPr>
        <dsp:cNvPr id="0" name=""/>
        <dsp:cNvSpPr/>
      </dsp:nvSpPr>
      <dsp:spPr>
        <a:xfrm rot="5400000">
          <a:off x="-371928" y="1175630"/>
          <a:ext cx="1643672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2A1A-DD09-4BA7-AEB9-C8630302AD51}">
      <dsp:nvSpPr>
        <dsp:cNvPr id="0" name=""/>
        <dsp:cNvSpPr/>
      </dsp:nvSpPr>
      <dsp:spPr>
        <a:xfrm>
          <a:off x="4062" y="123501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Selección de lenguas vernáculas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2805" y="162244"/>
        <a:ext cx="2127179" cy="1245313"/>
      </dsp:txXfrm>
    </dsp:sp>
    <dsp:sp modelId="{CFA3713A-B4D0-4D24-A8E6-CF6FD6F7E5C9}">
      <dsp:nvSpPr>
        <dsp:cNvPr id="0" name=""/>
        <dsp:cNvSpPr/>
      </dsp:nvSpPr>
      <dsp:spPr>
        <a:xfrm rot="5400000">
          <a:off x="-371928" y="2829129"/>
          <a:ext cx="1643672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E3440-BC3F-45E9-A7F3-A5AF56F9E08C}">
      <dsp:nvSpPr>
        <dsp:cNvPr id="0" name=""/>
        <dsp:cNvSpPr/>
      </dsp:nvSpPr>
      <dsp:spPr>
        <a:xfrm>
          <a:off x="4062" y="1777000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Traducción de textos litúrgicos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2805" y="1815743"/>
        <a:ext cx="2127179" cy="1245313"/>
      </dsp:txXfrm>
    </dsp:sp>
    <dsp:sp modelId="{5F72775C-324A-4230-9518-B69A57163F55}">
      <dsp:nvSpPr>
        <dsp:cNvPr id="0" name=""/>
        <dsp:cNvSpPr/>
      </dsp:nvSpPr>
      <dsp:spPr>
        <a:xfrm>
          <a:off x="454821" y="3655879"/>
          <a:ext cx="2922378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805BF-9353-4D7F-8ADB-456AC1A2C1AA}">
      <dsp:nvSpPr>
        <dsp:cNvPr id="0" name=""/>
        <dsp:cNvSpPr/>
      </dsp:nvSpPr>
      <dsp:spPr>
        <a:xfrm>
          <a:off x="4062" y="3430499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Uso de otros textos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2805" y="3469242"/>
        <a:ext cx="2127179" cy="1245313"/>
      </dsp:txXfrm>
    </dsp:sp>
    <dsp:sp modelId="{3201F005-0A29-4E6D-8915-931FD4473B2C}">
      <dsp:nvSpPr>
        <dsp:cNvPr id="0" name=""/>
        <dsp:cNvSpPr/>
      </dsp:nvSpPr>
      <dsp:spPr>
        <a:xfrm rot="16200000">
          <a:off x="2560277" y="2829129"/>
          <a:ext cx="1643672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1781E-EA16-46CC-8763-C18782E7C52F}">
      <dsp:nvSpPr>
        <dsp:cNvPr id="0" name=""/>
        <dsp:cNvSpPr/>
      </dsp:nvSpPr>
      <dsp:spPr>
        <a:xfrm>
          <a:off x="2936267" y="3430499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Vocabulario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2975010" y="3469242"/>
        <a:ext cx="2127179" cy="1245313"/>
      </dsp:txXfrm>
    </dsp:sp>
    <dsp:sp modelId="{64E462E7-57E8-48B7-BB4A-5BE6E0725614}">
      <dsp:nvSpPr>
        <dsp:cNvPr id="0" name=""/>
        <dsp:cNvSpPr/>
      </dsp:nvSpPr>
      <dsp:spPr>
        <a:xfrm rot="16200000">
          <a:off x="2560277" y="1175630"/>
          <a:ext cx="1643672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B02F1-56AE-47C0-B545-0DBCEC26C4FE}">
      <dsp:nvSpPr>
        <dsp:cNvPr id="0" name=""/>
        <dsp:cNvSpPr/>
      </dsp:nvSpPr>
      <dsp:spPr>
        <a:xfrm>
          <a:off x="2936267" y="1777000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Género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2975010" y="1815743"/>
        <a:ext cx="2127179" cy="1245313"/>
      </dsp:txXfrm>
    </dsp:sp>
    <dsp:sp modelId="{B5D4FEAF-0DF7-4AD3-9780-90ACCD669B93}">
      <dsp:nvSpPr>
        <dsp:cNvPr id="0" name=""/>
        <dsp:cNvSpPr/>
      </dsp:nvSpPr>
      <dsp:spPr>
        <a:xfrm>
          <a:off x="3387026" y="348880"/>
          <a:ext cx="2922378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4ADC8-352C-4A8F-A434-6C256F5B278F}">
      <dsp:nvSpPr>
        <dsp:cNvPr id="0" name=""/>
        <dsp:cNvSpPr/>
      </dsp:nvSpPr>
      <dsp:spPr>
        <a:xfrm>
          <a:off x="2936267" y="123501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Sintaxis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2975010" y="162244"/>
        <a:ext cx="2127179" cy="1245313"/>
      </dsp:txXfrm>
    </dsp:sp>
    <dsp:sp modelId="{629CF200-9ACF-420C-B3B6-FB085144A167}">
      <dsp:nvSpPr>
        <dsp:cNvPr id="0" name=""/>
        <dsp:cNvSpPr/>
      </dsp:nvSpPr>
      <dsp:spPr>
        <a:xfrm rot="5400000">
          <a:off x="5492482" y="1175630"/>
          <a:ext cx="1643672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0B72E-3783-42F1-BA6E-0CF3DE6CF3AA}">
      <dsp:nvSpPr>
        <dsp:cNvPr id="0" name=""/>
        <dsp:cNvSpPr/>
      </dsp:nvSpPr>
      <dsp:spPr>
        <a:xfrm>
          <a:off x="5868472" y="123501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Tipos de textos particulares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5907215" y="162244"/>
        <a:ext cx="2127179" cy="1245313"/>
      </dsp:txXfrm>
    </dsp:sp>
    <dsp:sp modelId="{27C144CB-2FB8-45EE-9927-02DF645BC858}">
      <dsp:nvSpPr>
        <dsp:cNvPr id="0" name=""/>
        <dsp:cNvSpPr/>
      </dsp:nvSpPr>
      <dsp:spPr>
        <a:xfrm rot="5400000">
          <a:off x="5492482" y="2829129"/>
          <a:ext cx="1643672" cy="19841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0F675-7FF2-4576-9B57-EAFABA41A7EE}">
      <dsp:nvSpPr>
        <dsp:cNvPr id="0" name=""/>
        <dsp:cNvSpPr/>
      </dsp:nvSpPr>
      <dsp:spPr>
        <a:xfrm>
          <a:off x="5868472" y="1777000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Organización del trabajo y comisiones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5907215" y="1815743"/>
        <a:ext cx="2127179" cy="1245313"/>
      </dsp:txXfrm>
    </dsp:sp>
    <dsp:sp modelId="{6565B98F-78F3-4CF2-905B-751A48745584}">
      <dsp:nvSpPr>
        <dsp:cNvPr id="0" name=""/>
        <dsp:cNvSpPr/>
      </dsp:nvSpPr>
      <dsp:spPr>
        <a:xfrm>
          <a:off x="5868472" y="3430499"/>
          <a:ext cx="2204665" cy="132279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Nuevas composiciones y ediciones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5907215" y="3469242"/>
        <a:ext cx="2127179" cy="124531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64F3A-7087-42F0-A914-C142FBFB2A6A}">
      <dsp:nvSpPr>
        <dsp:cNvPr id="0" name=""/>
        <dsp:cNvSpPr/>
      </dsp:nvSpPr>
      <dsp:spPr>
        <a:xfrm>
          <a:off x="0" y="0"/>
          <a:ext cx="7848600" cy="12699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25000"/>
                <a:satMod val="125000"/>
              </a:schemeClr>
            </a:gs>
            <a:gs pos="40000">
              <a:schemeClr val="accent2">
                <a:tint val="55000"/>
                <a:satMod val="130000"/>
              </a:schemeClr>
            </a:gs>
            <a:gs pos="50000">
              <a:schemeClr val="accent2">
                <a:tint val="59000"/>
                <a:satMod val="130000"/>
              </a:schemeClr>
            </a:gs>
            <a:gs pos="65000">
              <a:schemeClr val="accent2">
                <a:tint val="55000"/>
                <a:satMod val="130000"/>
              </a:schemeClr>
            </a:gs>
            <a:gs pos="100000">
              <a:schemeClr val="accent2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2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 smtClean="0"/>
            <a:t>A. Principios  " GLOBALES  o ABARCADORES" </a:t>
          </a:r>
          <a:endParaRPr lang="es-MX" sz="3500" kern="1200" dirty="0"/>
        </a:p>
      </dsp:txBody>
      <dsp:txXfrm>
        <a:off x="1696720" y="0"/>
        <a:ext cx="6151880" cy="1269999"/>
      </dsp:txXfrm>
    </dsp:sp>
    <dsp:sp modelId="{4AE15426-D0CD-446C-9E5A-1FDE349811B8}">
      <dsp:nvSpPr>
        <dsp:cNvPr id="0" name=""/>
        <dsp:cNvSpPr/>
      </dsp:nvSpPr>
      <dsp:spPr>
        <a:xfrm>
          <a:off x="126999" y="126999"/>
          <a:ext cx="156972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B2D7E-70DF-45DA-9794-B2B4BE19B184}">
      <dsp:nvSpPr>
        <dsp:cNvPr id="0" name=""/>
        <dsp:cNvSpPr/>
      </dsp:nvSpPr>
      <dsp:spPr>
        <a:xfrm>
          <a:off x="0" y="1396999"/>
          <a:ext cx="7848600" cy="1269999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/>
            <a:t>B. Principios sobre vocabulario</a:t>
          </a:r>
        </a:p>
      </dsp:txBody>
      <dsp:txXfrm>
        <a:off x="1696720" y="1396999"/>
        <a:ext cx="6151880" cy="1269999"/>
      </dsp:txXfrm>
    </dsp:sp>
    <dsp:sp modelId="{1679A571-CD75-4246-9EED-A75FBCC94E65}">
      <dsp:nvSpPr>
        <dsp:cNvPr id="0" name=""/>
        <dsp:cNvSpPr/>
      </dsp:nvSpPr>
      <dsp:spPr>
        <a:xfrm>
          <a:off x="126999" y="1523999"/>
          <a:ext cx="156972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DCA8C-E365-418A-B8C7-CC7B42265880}">
      <dsp:nvSpPr>
        <dsp:cNvPr id="0" name=""/>
        <dsp:cNvSpPr/>
      </dsp:nvSpPr>
      <dsp:spPr>
        <a:xfrm>
          <a:off x="0" y="2743199"/>
          <a:ext cx="7848600" cy="1269999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/>
            <a:t>C. Principios acerca de la sintaxis </a:t>
          </a:r>
        </a:p>
      </dsp:txBody>
      <dsp:txXfrm>
        <a:off x="1696720" y="2743199"/>
        <a:ext cx="6151880" cy="1269999"/>
      </dsp:txXfrm>
    </dsp:sp>
    <dsp:sp modelId="{D62657E8-F242-4DC9-9C26-42A878AED19E}">
      <dsp:nvSpPr>
        <dsp:cNvPr id="0" name=""/>
        <dsp:cNvSpPr/>
      </dsp:nvSpPr>
      <dsp:spPr>
        <a:xfrm>
          <a:off x="126999" y="2920999"/>
          <a:ext cx="156972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975-D85D-4954-B130-043E30C7B358}">
      <dsp:nvSpPr>
        <dsp:cNvPr id="0" name=""/>
        <dsp:cNvSpPr/>
      </dsp:nvSpPr>
      <dsp:spPr>
        <a:xfrm>
          <a:off x="0" y="0"/>
          <a:ext cx="5181600" cy="1348740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100" b="1" i="1" kern="1200" dirty="0" smtClean="0">
              <a:latin typeface="Times New Roman" pitchFamily="18" charset="0"/>
              <a:cs typeface="Times New Roman" pitchFamily="18" charset="0"/>
            </a:rPr>
            <a:t>Integridad</a:t>
          </a:r>
          <a:endParaRPr lang="es-MX" sz="41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503" y="39503"/>
        <a:ext cx="3726204" cy="1269734"/>
      </dsp:txXfrm>
    </dsp:sp>
    <dsp:sp modelId="{15489669-CC1F-457F-90CA-3DD73C94FCD3}">
      <dsp:nvSpPr>
        <dsp:cNvPr id="0" name=""/>
        <dsp:cNvSpPr/>
      </dsp:nvSpPr>
      <dsp:spPr>
        <a:xfrm>
          <a:off x="457199" y="1573529"/>
          <a:ext cx="5181600" cy="1348740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100" b="1" i="1" kern="1200" dirty="0" smtClean="0">
              <a:latin typeface="Times New Roman" pitchFamily="18" charset="0"/>
              <a:cs typeface="Times New Roman" pitchFamily="18" charset="0"/>
            </a:rPr>
            <a:t>Exactitud</a:t>
          </a:r>
          <a:endParaRPr lang="es-MX" sz="41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6702" y="1613032"/>
        <a:ext cx="3768713" cy="1269734"/>
      </dsp:txXfrm>
    </dsp:sp>
    <dsp:sp modelId="{68D2BE90-9BD7-40A8-9CBF-1B9690B4259F}">
      <dsp:nvSpPr>
        <dsp:cNvPr id="0" name=""/>
        <dsp:cNvSpPr/>
      </dsp:nvSpPr>
      <dsp:spPr>
        <a:xfrm>
          <a:off x="914399" y="3147059"/>
          <a:ext cx="5181600" cy="134874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48000"/>
                <a:satMod val="138000"/>
              </a:schemeClr>
            </a:gs>
            <a:gs pos="25000">
              <a:schemeClr val="accent6">
                <a:tint val="85000"/>
              </a:schemeClr>
            </a:gs>
            <a:gs pos="40000">
              <a:schemeClr val="accent6">
                <a:tint val="92000"/>
              </a:schemeClr>
            </a:gs>
            <a:gs pos="50000">
              <a:schemeClr val="accent6">
                <a:tint val="93000"/>
              </a:schemeClr>
            </a:gs>
            <a:gs pos="60000">
              <a:schemeClr val="accent6">
                <a:tint val="92000"/>
              </a:schemeClr>
            </a:gs>
            <a:gs pos="75000">
              <a:schemeClr val="accent6">
                <a:tint val="83000"/>
                <a:satMod val="108000"/>
              </a:schemeClr>
            </a:gs>
            <a:gs pos="100000">
              <a:schemeClr val="accent6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</a:ln>
        <a:effectLst>
          <a:glow rad="63500">
            <a:schemeClr val="accent6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6">
              <a:tint val="70000"/>
            </a:schemeClr>
          </a:contourClr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100" b="1" i="1" kern="1200" dirty="0" smtClean="0">
              <a:latin typeface="Times New Roman" pitchFamily="18" charset="0"/>
              <a:cs typeface="Times New Roman" pitchFamily="18" charset="0"/>
            </a:rPr>
            <a:t>LA</a:t>
          </a:r>
          <a:r>
            <a:rPr lang="es-MX" sz="4100" kern="1200" dirty="0" smtClean="0"/>
            <a:t> 3.5.20.26.32 </a:t>
          </a:r>
          <a:endParaRPr lang="es-MX" sz="4100" kern="1200" dirty="0"/>
        </a:p>
      </dsp:txBody>
      <dsp:txXfrm>
        <a:off x="953902" y="3186562"/>
        <a:ext cx="3768713" cy="1269734"/>
      </dsp:txXfrm>
    </dsp:sp>
    <dsp:sp modelId="{3F8E9E18-185A-4526-8CC2-154B12D0AAE5}">
      <dsp:nvSpPr>
        <dsp:cNvPr id="0" name=""/>
        <dsp:cNvSpPr/>
      </dsp:nvSpPr>
      <dsp:spPr>
        <a:xfrm>
          <a:off x="4304919" y="1022794"/>
          <a:ext cx="876681" cy="8766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502172" y="1022794"/>
        <a:ext cx="482175" cy="659702"/>
      </dsp:txXfrm>
    </dsp:sp>
    <dsp:sp modelId="{11270625-7A5A-44AA-BBA5-DADE5AB84C87}">
      <dsp:nvSpPr>
        <dsp:cNvPr id="0" name=""/>
        <dsp:cNvSpPr/>
      </dsp:nvSpPr>
      <dsp:spPr>
        <a:xfrm>
          <a:off x="4762119" y="2587332"/>
          <a:ext cx="876681" cy="8766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959372" y="2587332"/>
        <a:ext cx="482175" cy="6597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975-D85D-4954-B130-043E30C7B358}">
      <dsp:nvSpPr>
        <dsp:cNvPr id="0" name=""/>
        <dsp:cNvSpPr/>
      </dsp:nvSpPr>
      <dsp:spPr>
        <a:xfrm>
          <a:off x="0" y="0"/>
          <a:ext cx="5181600" cy="134874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Mantener tono reverente y sagrado</a:t>
          </a:r>
          <a:endParaRPr lang="es-MX" sz="3300" kern="1200" dirty="0"/>
        </a:p>
      </dsp:txBody>
      <dsp:txXfrm>
        <a:off x="39503" y="39503"/>
        <a:ext cx="3726204" cy="1269734"/>
      </dsp:txXfrm>
    </dsp:sp>
    <dsp:sp modelId="{15489669-CC1F-457F-90CA-3DD73C94FCD3}">
      <dsp:nvSpPr>
        <dsp:cNvPr id="0" name=""/>
        <dsp:cNvSpPr/>
      </dsp:nvSpPr>
      <dsp:spPr>
        <a:xfrm>
          <a:off x="457199" y="1573529"/>
          <a:ext cx="5181600" cy="134874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Exactitud.</a:t>
          </a:r>
          <a:endParaRPr lang="es-MX" sz="3300" kern="1200" dirty="0"/>
        </a:p>
      </dsp:txBody>
      <dsp:txXfrm>
        <a:off x="496702" y="1613032"/>
        <a:ext cx="3768713" cy="1269734"/>
      </dsp:txXfrm>
    </dsp:sp>
    <dsp:sp modelId="{68D2BE90-9BD7-40A8-9CBF-1B9690B4259F}">
      <dsp:nvSpPr>
        <dsp:cNvPr id="0" name=""/>
        <dsp:cNvSpPr/>
      </dsp:nvSpPr>
      <dsp:spPr>
        <a:xfrm>
          <a:off x="914399" y="3118965"/>
          <a:ext cx="5181600" cy="134874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i="1" kern="1200" dirty="0" smtClean="0"/>
            <a:t>LA</a:t>
          </a:r>
          <a:r>
            <a:rPr lang="es-MX" sz="3300" kern="1200" dirty="0" smtClean="0"/>
            <a:t> 25.27.28.29.50.54</a:t>
          </a:r>
          <a:endParaRPr lang="es-MX" sz="3300" kern="1200" dirty="0"/>
        </a:p>
      </dsp:txBody>
      <dsp:txXfrm>
        <a:off x="953902" y="3158468"/>
        <a:ext cx="3768713" cy="1269734"/>
      </dsp:txXfrm>
    </dsp:sp>
    <dsp:sp modelId="{3F8E9E18-185A-4526-8CC2-154B12D0AAE5}">
      <dsp:nvSpPr>
        <dsp:cNvPr id="0" name=""/>
        <dsp:cNvSpPr/>
      </dsp:nvSpPr>
      <dsp:spPr>
        <a:xfrm>
          <a:off x="4304919" y="1022794"/>
          <a:ext cx="876681" cy="8766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502172" y="1022794"/>
        <a:ext cx="482175" cy="659702"/>
      </dsp:txXfrm>
    </dsp:sp>
    <dsp:sp modelId="{11270625-7A5A-44AA-BBA5-DADE5AB84C87}">
      <dsp:nvSpPr>
        <dsp:cNvPr id="0" name=""/>
        <dsp:cNvSpPr/>
      </dsp:nvSpPr>
      <dsp:spPr>
        <a:xfrm>
          <a:off x="4762119" y="2587332"/>
          <a:ext cx="876681" cy="8766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959372" y="2587332"/>
        <a:ext cx="482175" cy="6597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975-D85D-4954-B130-043E30C7B358}">
      <dsp:nvSpPr>
        <dsp:cNvPr id="0" name=""/>
        <dsp:cNvSpPr/>
      </dsp:nvSpPr>
      <dsp:spPr>
        <a:xfrm>
          <a:off x="0" y="0"/>
          <a:ext cx="6217920" cy="137160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«la </a:t>
          </a:r>
          <a:r>
            <a:rPr lang="es-MX" sz="2800" kern="1200" dirty="0"/>
            <a:t>manera sencilla, concisa y compacta de la expresión"</a:t>
          </a:r>
        </a:p>
      </dsp:txBody>
      <dsp:txXfrm>
        <a:off x="40173" y="40173"/>
        <a:ext cx="4737856" cy="1291254"/>
      </dsp:txXfrm>
    </dsp:sp>
    <dsp:sp modelId="{15489669-CC1F-457F-90CA-3DD73C94FCD3}">
      <dsp:nvSpPr>
        <dsp:cNvPr id="0" name=""/>
        <dsp:cNvSpPr/>
      </dsp:nvSpPr>
      <dsp:spPr>
        <a:xfrm>
          <a:off x="548639" y="1600199"/>
          <a:ext cx="6217920" cy="1371600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Y todos sus componentes de sintaxis y estilo: tono, aliteración, asonancia, imágenes, ritmos, lirismo…</a:t>
          </a:r>
          <a:endParaRPr lang="es-MX" sz="2400" kern="1200" dirty="0"/>
        </a:p>
      </dsp:txBody>
      <dsp:txXfrm>
        <a:off x="588812" y="1640372"/>
        <a:ext cx="4697393" cy="1291254"/>
      </dsp:txXfrm>
    </dsp:sp>
    <dsp:sp modelId="{68D2BE90-9BD7-40A8-9CBF-1B9690B4259F}">
      <dsp:nvSpPr>
        <dsp:cNvPr id="0" name=""/>
        <dsp:cNvSpPr/>
      </dsp:nvSpPr>
      <dsp:spPr>
        <a:xfrm>
          <a:off x="1097279" y="3200399"/>
          <a:ext cx="6217920" cy="137160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LA 57 . 59</a:t>
          </a:r>
          <a:endParaRPr lang="es-MX" sz="3600" kern="1200" dirty="0"/>
        </a:p>
      </dsp:txBody>
      <dsp:txXfrm>
        <a:off x="1137452" y="3240572"/>
        <a:ext cx="4697393" cy="1291254"/>
      </dsp:txXfrm>
    </dsp:sp>
    <dsp:sp modelId="{3F8E9E18-185A-4526-8CC2-154B12D0AAE5}">
      <dsp:nvSpPr>
        <dsp:cNvPr id="0" name=""/>
        <dsp:cNvSpPr/>
      </dsp:nvSpPr>
      <dsp:spPr>
        <a:xfrm>
          <a:off x="5326379" y="1040130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526975" y="1040130"/>
        <a:ext cx="490348" cy="670884"/>
      </dsp:txXfrm>
    </dsp:sp>
    <dsp:sp modelId="{11270625-7A5A-44AA-BBA5-DADE5AB84C87}">
      <dsp:nvSpPr>
        <dsp:cNvPr id="0" name=""/>
        <dsp:cNvSpPr/>
      </dsp:nvSpPr>
      <dsp:spPr>
        <a:xfrm>
          <a:off x="5875019" y="2631186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6075615" y="2631186"/>
        <a:ext cx="490348" cy="67088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975-D85D-4954-B130-043E30C7B358}">
      <dsp:nvSpPr>
        <dsp:cNvPr id="0" name=""/>
        <dsp:cNvSpPr/>
      </dsp:nvSpPr>
      <dsp:spPr>
        <a:xfrm>
          <a:off x="0" y="0"/>
          <a:ext cx="6153150" cy="1348740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PRECISA</a:t>
          </a:r>
          <a:endParaRPr lang="es-MX" sz="3600" kern="1200" dirty="0"/>
        </a:p>
      </dsp:txBody>
      <dsp:txXfrm>
        <a:off x="39503" y="39503"/>
        <a:ext cx="4697754" cy="1269734"/>
      </dsp:txXfrm>
    </dsp:sp>
    <dsp:sp modelId="{15489669-CC1F-457F-90CA-3DD73C94FCD3}">
      <dsp:nvSpPr>
        <dsp:cNvPr id="0" name=""/>
        <dsp:cNvSpPr/>
      </dsp:nvSpPr>
      <dsp:spPr>
        <a:xfrm>
          <a:off x="542924" y="1573529"/>
          <a:ext cx="6153150" cy="1348740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REVERENTE</a:t>
          </a:r>
          <a:endParaRPr lang="es-MX" sz="3600" kern="1200" dirty="0"/>
        </a:p>
      </dsp:txBody>
      <dsp:txXfrm>
        <a:off x="582427" y="1613032"/>
        <a:ext cx="4654537" cy="1269734"/>
      </dsp:txXfrm>
    </dsp:sp>
    <dsp:sp modelId="{68D2BE90-9BD7-40A8-9CBF-1B9690B4259F}">
      <dsp:nvSpPr>
        <dsp:cNvPr id="0" name=""/>
        <dsp:cNvSpPr/>
      </dsp:nvSpPr>
      <dsp:spPr>
        <a:xfrm>
          <a:off x="1085849" y="3147059"/>
          <a:ext cx="6153150" cy="134874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ADECUADA PARA LA TRANSMISIÓN DE LOS MISTERIOS.</a:t>
          </a:r>
          <a:endParaRPr lang="es-MX" sz="3200" kern="1200" dirty="0"/>
        </a:p>
      </dsp:txBody>
      <dsp:txXfrm>
        <a:off x="1125352" y="3186562"/>
        <a:ext cx="4654538" cy="1269734"/>
      </dsp:txXfrm>
    </dsp:sp>
    <dsp:sp modelId="{3F8E9E18-185A-4526-8CC2-154B12D0AAE5}">
      <dsp:nvSpPr>
        <dsp:cNvPr id="0" name=""/>
        <dsp:cNvSpPr/>
      </dsp:nvSpPr>
      <dsp:spPr>
        <a:xfrm>
          <a:off x="5276468" y="1022794"/>
          <a:ext cx="876681" cy="8766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473721" y="1022794"/>
        <a:ext cx="482175" cy="659702"/>
      </dsp:txXfrm>
    </dsp:sp>
    <dsp:sp modelId="{11270625-7A5A-44AA-BBA5-DADE5AB84C87}">
      <dsp:nvSpPr>
        <dsp:cNvPr id="0" name=""/>
        <dsp:cNvSpPr/>
      </dsp:nvSpPr>
      <dsp:spPr>
        <a:xfrm>
          <a:off x="5819394" y="2587332"/>
          <a:ext cx="876681" cy="8766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6016647" y="2587332"/>
        <a:ext cx="482175" cy="659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092BB-D7DD-4FB5-A320-E96F18984B1E}">
      <dsp:nvSpPr>
        <dsp:cNvPr id="0" name=""/>
        <dsp:cNvSpPr/>
      </dsp:nvSpPr>
      <dsp:spPr>
        <a:xfrm>
          <a:off x="2784451" y="2478519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64710-1B48-434E-81CE-7F2639C5AA5C}">
      <dsp:nvSpPr>
        <dsp:cNvPr id="0" name=""/>
        <dsp:cNvSpPr/>
      </dsp:nvSpPr>
      <dsp:spPr>
        <a:xfrm>
          <a:off x="2655949" y="2684450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DD517-A87B-430B-978B-7A1498D63E39}">
      <dsp:nvSpPr>
        <dsp:cNvPr id="0" name=""/>
        <dsp:cNvSpPr/>
      </dsp:nvSpPr>
      <dsp:spPr>
        <a:xfrm>
          <a:off x="2502803" y="2862742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C31DC-2CDA-4CA0-B844-ECF26A6715D9}">
      <dsp:nvSpPr>
        <dsp:cNvPr id="0" name=""/>
        <dsp:cNvSpPr/>
      </dsp:nvSpPr>
      <dsp:spPr>
        <a:xfrm>
          <a:off x="2685874" y="405976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435A3-8126-4B62-9D20-EECD4812E993}">
      <dsp:nvSpPr>
        <dsp:cNvPr id="0" name=""/>
        <dsp:cNvSpPr/>
      </dsp:nvSpPr>
      <dsp:spPr>
        <a:xfrm>
          <a:off x="2881854" y="289191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24F7D-EF05-487E-9A04-44A0927D5092}">
      <dsp:nvSpPr>
        <dsp:cNvPr id="0" name=""/>
        <dsp:cNvSpPr/>
      </dsp:nvSpPr>
      <dsp:spPr>
        <a:xfrm>
          <a:off x="3077248" y="172406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AC547-0F9C-4EB1-A4FA-6F25DB153E01}">
      <dsp:nvSpPr>
        <dsp:cNvPr id="0" name=""/>
        <dsp:cNvSpPr/>
      </dsp:nvSpPr>
      <dsp:spPr>
        <a:xfrm>
          <a:off x="3272641" y="289191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3EED7-3FDD-4343-8EA6-C84C56EDD948}">
      <dsp:nvSpPr>
        <dsp:cNvPr id="0" name=""/>
        <dsp:cNvSpPr/>
      </dsp:nvSpPr>
      <dsp:spPr>
        <a:xfrm>
          <a:off x="3468621" y="405976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C2531-BE40-4489-86EA-FAC1D8F2C255}">
      <dsp:nvSpPr>
        <dsp:cNvPr id="0" name=""/>
        <dsp:cNvSpPr/>
      </dsp:nvSpPr>
      <dsp:spPr>
        <a:xfrm>
          <a:off x="3077248" y="418822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D901A-E12F-41D9-B942-C65F2EDA7383}">
      <dsp:nvSpPr>
        <dsp:cNvPr id="0" name=""/>
        <dsp:cNvSpPr/>
      </dsp:nvSpPr>
      <dsp:spPr>
        <a:xfrm>
          <a:off x="3077248" y="665238"/>
          <a:ext cx="146691" cy="14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79046-2845-4091-9C6E-074F23F5E7E3}">
      <dsp:nvSpPr>
        <dsp:cNvPr id="0" name=""/>
        <dsp:cNvSpPr/>
      </dsp:nvSpPr>
      <dsp:spPr>
        <a:xfrm>
          <a:off x="1883764" y="3398556"/>
          <a:ext cx="3163845" cy="848637"/>
        </a:xfrm>
        <a:prstGeom prst="round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69681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Sentido amplio</a:t>
          </a:r>
          <a:endParaRPr lang="es-MX" sz="2700" kern="1200" dirty="0"/>
        </a:p>
      </dsp:txBody>
      <dsp:txXfrm>
        <a:off x="1925191" y="3439983"/>
        <a:ext cx="3080991" cy="765783"/>
      </dsp:txXfrm>
    </dsp:sp>
    <dsp:sp modelId="{1C76703E-DF68-48DC-8450-D120B6E99978}">
      <dsp:nvSpPr>
        <dsp:cNvPr id="0" name=""/>
        <dsp:cNvSpPr/>
      </dsp:nvSpPr>
      <dsp:spPr>
        <a:xfrm>
          <a:off x="1006549" y="2567047"/>
          <a:ext cx="1466916" cy="146681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C76F9-4993-4FE5-BDB6-582699D71A3F}">
      <dsp:nvSpPr>
        <dsp:cNvPr id="0" name=""/>
        <dsp:cNvSpPr/>
      </dsp:nvSpPr>
      <dsp:spPr>
        <a:xfrm>
          <a:off x="3221005" y="1738653"/>
          <a:ext cx="3163845" cy="848637"/>
        </a:xfrm>
        <a:prstGeom prst="roundRect">
          <a:avLst/>
        </a:prstGeom>
        <a:gradFill rotWithShape="1">
          <a:gsLst>
            <a:gs pos="0">
              <a:schemeClr val="accent2">
                <a:tint val="48000"/>
                <a:satMod val="138000"/>
              </a:schemeClr>
            </a:gs>
            <a:gs pos="25000">
              <a:schemeClr val="accent2">
                <a:tint val="85000"/>
              </a:schemeClr>
            </a:gs>
            <a:gs pos="40000">
              <a:schemeClr val="accent2">
                <a:tint val="92000"/>
              </a:schemeClr>
            </a:gs>
            <a:gs pos="50000">
              <a:schemeClr val="accent2">
                <a:tint val="93000"/>
              </a:schemeClr>
            </a:gs>
            <a:gs pos="60000">
              <a:schemeClr val="accent2">
                <a:tint val="92000"/>
              </a:schemeClr>
            </a:gs>
            <a:gs pos="75000">
              <a:schemeClr val="accent2">
                <a:tint val="83000"/>
                <a:satMod val="108000"/>
              </a:schemeClr>
            </a:gs>
            <a:gs pos="100000">
              <a:schemeClr val="accent2"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2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2"/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69681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Sentido estricto</a:t>
          </a:r>
          <a:endParaRPr lang="es-MX" sz="2700" kern="1200" dirty="0"/>
        </a:p>
      </dsp:txBody>
      <dsp:txXfrm>
        <a:off x="3262432" y="1780080"/>
        <a:ext cx="3080991" cy="765783"/>
      </dsp:txXfrm>
    </dsp:sp>
    <dsp:sp modelId="{2BAF87DC-7A92-42F6-AC87-CD2466094576}">
      <dsp:nvSpPr>
        <dsp:cNvPr id="0" name=""/>
        <dsp:cNvSpPr/>
      </dsp:nvSpPr>
      <dsp:spPr>
        <a:xfrm>
          <a:off x="2343789" y="907144"/>
          <a:ext cx="1466916" cy="146681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42DE1-FDF0-4A33-A91F-0A0CA26E4E4F}">
      <dsp:nvSpPr>
        <dsp:cNvPr id="0" name=""/>
        <dsp:cNvSpPr/>
      </dsp:nvSpPr>
      <dsp:spPr>
        <a:xfrm>
          <a:off x="0" y="0"/>
          <a:ext cx="7239000" cy="25031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 smtClean="0"/>
            <a:t>Sentido estricto: </a:t>
          </a:r>
          <a:r>
            <a:rPr lang="es-MX" sz="3200" kern="1200" dirty="0" smtClean="0"/>
            <a:t>sirve para una celebración litúrgica y está escrito con vistas a ella</a:t>
          </a:r>
          <a:endParaRPr lang="es-MX" sz="3200" kern="1200" dirty="0">
            <a:solidFill>
              <a:schemeClr val="tx1"/>
            </a:solidFill>
          </a:endParaRPr>
        </a:p>
      </dsp:txBody>
      <dsp:txXfrm>
        <a:off x="1698110" y="0"/>
        <a:ext cx="5540889" cy="2503103"/>
      </dsp:txXfrm>
    </dsp:sp>
    <dsp:sp modelId="{A4D069BB-5198-4C90-BD7E-0EF95CBF1B01}">
      <dsp:nvSpPr>
        <dsp:cNvPr id="0" name=""/>
        <dsp:cNvSpPr/>
      </dsp:nvSpPr>
      <dsp:spPr>
        <a:xfrm>
          <a:off x="250310" y="445702"/>
          <a:ext cx="1447800" cy="16116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1486F-7EC5-43CB-833F-140264B9AA1D}">
      <dsp:nvSpPr>
        <dsp:cNvPr id="0" name=""/>
        <dsp:cNvSpPr/>
      </dsp:nvSpPr>
      <dsp:spPr>
        <a:xfrm>
          <a:off x="0" y="2753413"/>
          <a:ext cx="7239000" cy="2503103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 smtClean="0"/>
            <a:t>Sentido amplio:</a:t>
          </a:r>
          <a:endParaRPr lang="es-MX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700" kern="1200" dirty="0" smtClean="0"/>
            <a:t> escrito con vistas a la celebración, contiene, sin embargo, textos y ritos de una celebración, tanto si han sido usados como si no. </a:t>
          </a:r>
          <a:endParaRPr lang="es-MX" sz="2700" kern="1200" dirty="0"/>
        </a:p>
      </dsp:txBody>
      <dsp:txXfrm>
        <a:off x="1698110" y="2753413"/>
        <a:ext cx="5540889" cy="2503103"/>
      </dsp:txXfrm>
    </dsp:sp>
    <dsp:sp modelId="{81B9DB03-36A8-449C-B57D-08BECA1429A4}">
      <dsp:nvSpPr>
        <dsp:cNvPr id="0" name=""/>
        <dsp:cNvSpPr/>
      </dsp:nvSpPr>
      <dsp:spPr>
        <a:xfrm>
          <a:off x="250310" y="3003723"/>
          <a:ext cx="1447800" cy="20024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8E1E1-3CF2-4B1D-B123-6526507915F0}">
      <dsp:nvSpPr>
        <dsp:cNvPr id="0" name=""/>
        <dsp:cNvSpPr/>
      </dsp:nvSpPr>
      <dsp:spPr>
        <a:xfrm>
          <a:off x="0" y="0"/>
          <a:ext cx="7162800" cy="533400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b="1" i="1" kern="1200" dirty="0" smtClean="0">
              <a:solidFill>
                <a:srgbClr val="FFFF00"/>
              </a:solidFill>
            </a:rPr>
            <a:t>en sentido estricto </a:t>
          </a:r>
          <a:r>
            <a:rPr lang="es-MX" sz="3300" kern="1200" dirty="0" smtClean="0"/>
            <a:t>es un </a:t>
          </a:r>
          <a:r>
            <a:rPr lang="es-MX" sz="3300" b="1" i="1" kern="1200" dirty="0" smtClean="0">
              <a:solidFill>
                <a:srgbClr val="FFFF00"/>
              </a:solidFill>
            </a:rPr>
            <a:t>instrumento</a:t>
          </a:r>
          <a:r>
            <a:rPr lang="es-MX" sz="3300" kern="1200" dirty="0" smtClean="0"/>
            <a:t> compuesto al servicio de la Iglesia que celebra y que ora, pero en un </a:t>
          </a:r>
          <a:r>
            <a:rPr lang="es-MX" sz="3300" b="1" i="1" kern="1200" dirty="0" smtClean="0">
              <a:solidFill>
                <a:srgbClr val="FFFF00"/>
              </a:solidFill>
            </a:rPr>
            <a:t>sentido más amplio</a:t>
          </a:r>
          <a:r>
            <a:rPr lang="es-MX" sz="3300" kern="1200" dirty="0" smtClean="0"/>
            <a:t>, más allá de la celebración, debe también ser considerado para la vida cristiana como un </a:t>
          </a:r>
          <a:r>
            <a:rPr lang="es-MX" sz="3300" b="1" i="1" kern="1200" dirty="0" smtClean="0">
              <a:solidFill>
                <a:srgbClr val="FFFF00"/>
              </a:solidFill>
            </a:rPr>
            <a:t>instrumento educativo, formativo. </a:t>
          </a:r>
          <a:endParaRPr lang="es-MX" sz="3300" b="1" i="1" kern="1200" dirty="0">
            <a:solidFill>
              <a:srgbClr val="FFFF00"/>
            </a:solidFill>
          </a:endParaRPr>
        </a:p>
      </dsp:txBody>
      <dsp:txXfrm>
        <a:off x="1965959" y="0"/>
        <a:ext cx="5196840" cy="5334000"/>
      </dsp:txXfrm>
    </dsp:sp>
    <dsp:sp modelId="{BEBFB33D-3B18-422B-93A5-DC6D13667F67}">
      <dsp:nvSpPr>
        <dsp:cNvPr id="0" name=""/>
        <dsp:cNvSpPr/>
      </dsp:nvSpPr>
      <dsp:spPr>
        <a:xfrm>
          <a:off x="228594" y="1371584"/>
          <a:ext cx="1584955" cy="24384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689E8-0603-4018-AD3F-C3846DDC8913}">
      <dsp:nvSpPr>
        <dsp:cNvPr id="0" name=""/>
        <dsp:cNvSpPr/>
      </dsp:nvSpPr>
      <dsp:spPr>
        <a:xfrm>
          <a:off x="0" y="0"/>
          <a:ext cx="7162800" cy="92129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DECRETO</a:t>
          </a:r>
          <a:endParaRPr lang="es-MX" sz="3300" kern="1200" dirty="0"/>
        </a:p>
      </dsp:txBody>
      <dsp:txXfrm>
        <a:off x="1524689" y="0"/>
        <a:ext cx="5638110" cy="921295"/>
      </dsp:txXfrm>
    </dsp:sp>
    <dsp:sp modelId="{A60372D8-74DB-4E19-A493-206B57756548}">
      <dsp:nvSpPr>
        <dsp:cNvPr id="0" name=""/>
        <dsp:cNvSpPr/>
      </dsp:nvSpPr>
      <dsp:spPr>
        <a:xfrm>
          <a:off x="92129" y="92129"/>
          <a:ext cx="1432560" cy="7370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D6A61-2F12-4005-8B85-E874AAC9A93D}">
      <dsp:nvSpPr>
        <dsp:cNvPr id="0" name=""/>
        <dsp:cNvSpPr/>
      </dsp:nvSpPr>
      <dsp:spPr>
        <a:xfrm>
          <a:off x="0" y="1013425"/>
          <a:ext cx="7162800" cy="921295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CONSTITUCIÓN APOSTÓLICA</a:t>
          </a:r>
          <a:endParaRPr lang="es-MX" sz="3300" kern="1200" dirty="0"/>
        </a:p>
      </dsp:txBody>
      <dsp:txXfrm>
        <a:off x="1524689" y="1013425"/>
        <a:ext cx="5638110" cy="921295"/>
      </dsp:txXfrm>
    </dsp:sp>
    <dsp:sp modelId="{6C07F29F-A1F0-49B5-B562-C203908AD6A1}">
      <dsp:nvSpPr>
        <dsp:cNvPr id="0" name=""/>
        <dsp:cNvSpPr/>
      </dsp:nvSpPr>
      <dsp:spPr>
        <a:xfrm>
          <a:off x="321417" y="1105554"/>
          <a:ext cx="973983" cy="7370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D2180-6234-4DED-B85B-45BBD203298D}">
      <dsp:nvSpPr>
        <dsp:cNvPr id="0" name=""/>
        <dsp:cNvSpPr/>
      </dsp:nvSpPr>
      <dsp:spPr>
        <a:xfrm>
          <a:off x="0" y="2026850"/>
          <a:ext cx="7162800" cy="921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PRAENOTANDA</a:t>
          </a:r>
          <a:endParaRPr lang="es-MX" sz="3300" kern="1200" dirty="0"/>
        </a:p>
      </dsp:txBody>
      <dsp:txXfrm>
        <a:off x="1524689" y="2026850"/>
        <a:ext cx="5638110" cy="921295"/>
      </dsp:txXfrm>
    </dsp:sp>
    <dsp:sp modelId="{99CCC769-8981-43E9-A5D6-A195B5BB8D8E}">
      <dsp:nvSpPr>
        <dsp:cNvPr id="0" name=""/>
        <dsp:cNvSpPr/>
      </dsp:nvSpPr>
      <dsp:spPr>
        <a:xfrm>
          <a:off x="321417" y="2118980"/>
          <a:ext cx="973983" cy="7370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626B-50F6-43C6-A6C1-39DB4100E057}">
      <dsp:nvSpPr>
        <dsp:cNvPr id="0" name=""/>
        <dsp:cNvSpPr/>
      </dsp:nvSpPr>
      <dsp:spPr>
        <a:xfrm>
          <a:off x="0" y="3040275"/>
          <a:ext cx="7162800" cy="921295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>
              <a:solidFill>
                <a:schemeClr val="accent2">
                  <a:lumMod val="75000"/>
                </a:schemeClr>
              </a:solidFill>
            </a:rPr>
            <a:t>ORDO O PROGRAMA RITUAL</a:t>
          </a:r>
          <a:endParaRPr lang="es-MX" sz="33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524689" y="3040275"/>
        <a:ext cx="5638110" cy="921295"/>
      </dsp:txXfrm>
    </dsp:sp>
    <dsp:sp modelId="{29F0451B-9B9B-4DC4-932C-6962578A172D}">
      <dsp:nvSpPr>
        <dsp:cNvPr id="0" name=""/>
        <dsp:cNvSpPr/>
      </dsp:nvSpPr>
      <dsp:spPr>
        <a:xfrm>
          <a:off x="321417" y="3132405"/>
          <a:ext cx="973983" cy="7370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58B38-A3CB-4D6D-9E6F-798254B17B65}">
      <dsp:nvSpPr>
        <dsp:cNvPr id="0" name=""/>
        <dsp:cNvSpPr/>
      </dsp:nvSpPr>
      <dsp:spPr>
        <a:xfrm>
          <a:off x="0" y="4053701"/>
          <a:ext cx="7162800" cy="92129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APÉNDICES</a:t>
          </a:r>
          <a:endParaRPr lang="es-MX" sz="3300" kern="1200" dirty="0"/>
        </a:p>
      </dsp:txBody>
      <dsp:txXfrm>
        <a:off x="1524689" y="4053701"/>
        <a:ext cx="5638110" cy="921295"/>
      </dsp:txXfrm>
    </dsp:sp>
    <dsp:sp modelId="{82A22A8C-FBAA-4707-95FC-45CD12655342}">
      <dsp:nvSpPr>
        <dsp:cNvPr id="0" name=""/>
        <dsp:cNvSpPr/>
      </dsp:nvSpPr>
      <dsp:spPr>
        <a:xfrm>
          <a:off x="245220" y="4145830"/>
          <a:ext cx="1126378" cy="7370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1081B-5CC9-41CA-9529-ED26817F631B}">
      <dsp:nvSpPr>
        <dsp:cNvPr id="0" name=""/>
        <dsp:cNvSpPr/>
      </dsp:nvSpPr>
      <dsp:spPr>
        <a:xfrm>
          <a:off x="5357" y="565943"/>
          <a:ext cx="3202781" cy="1281112"/>
        </a:xfrm>
        <a:prstGeom prst="chevr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estricto</a:t>
          </a:r>
          <a:endParaRPr lang="es-MX" sz="2900" kern="1200" dirty="0"/>
        </a:p>
      </dsp:txBody>
      <dsp:txXfrm>
        <a:off x="645913" y="565943"/>
        <a:ext cx="1921669" cy="1281112"/>
      </dsp:txXfrm>
    </dsp:sp>
    <dsp:sp modelId="{4F7472BE-AF43-4C92-B68B-7DE5A35E0BCB}">
      <dsp:nvSpPr>
        <dsp:cNvPr id="0" name=""/>
        <dsp:cNvSpPr/>
      </dsp:nvSpPr>
      <dsp:spPr>
        <a:xfrm>
          <a:off x="2887860" y="565943"/>
          <a:ext cx="3202781" cy="1281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celebración</a:t>
          </a:r>
          <a:endParaRPr lang="es-MX" sz="2900" kern="1200" dirty="0"/>
        </a:p>
      </dsp:txBody>
      <dsp:txXfrm>
        <a:off x="3528416" y="565943"/>
        <a:ext cx="1921669" cy="12811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0BEA1-9A46-41F8-921F-0D92D8AE1FD9}">
      <dsp:nvSpPr>
        <dsp:cNvPr id="0" name=""/>
        <dsp:cNvSpPr/>
      </dsp:nvSpPr>
      <dsp:spPr>
        <a:xfrm>
          <a:off x="5357" y="1391443"/>
          <a:ext cx="3202781" cy="1281112"/>
        </a:xfrm>
        <a:prstGeom prst="chevron">
          <a:avLst/>
        </a:prstGeom>
        <a:solidFill>
          <a:srgbClr val="00B0F0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2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amplio</a:t>
          </a:r>
          <a:endParaRPr lang="es-MX" sz="2800" kern="1200" dirty="0"/>
        </a:p>
      </dsp:txBody>
      <dsp:txXfrm>
        <a:off x="645913" y="1391443"/>
        <a:ext cx="1921669" cy="1281112"/>
      </dsp:txXfrm>
    </dsp:sp>
    <dsp:sp modelId="{FBB1924B-C1F7-42F1-B11C-BF21BD50327D}">
      <dsp:nvSpPr>
        <dsp:cNvPr id="0" name=""/>
        <dsp:cNvSpPr/>
      </dsp:nvSpPr>
      <dsp:spPr>
        <a:xfrm>
          <a:off x="2887860" y="1391443"/>
          <a:ext cx="3202781" cy="1281112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Celebración + Vida cristiana</a:t>
          </a:r>
          <a:endParaRPr lang="es-MX" sz="2800" kern="1200" dirty="0"/>
        </a:p>
      </dsp:txBody>
      <dsp:txXfrm>
        <a:off x="3528416" y="1391443"/>
        <a:ext cx="1921669" cy="12811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560C-C300-40E8-BC76-45D99D4E0A10}">
      <dsp:nvSpPr>
        <dsp:cNvPr id="0" name=""/>
        <dsp:cNvSpPr/>
      </dsp:nvSpPr>
      <dsp:spPr>
        <a:xfrm>
          <a:off x="0" y="0"/>
          <a:ext cx="7162800" cy="1738312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ES UN INSTRUMENTO EDUCATIVO POR:</a:t>
          </a:r>
          <a:endParaRPr lang="es-MX" sz="3200" kern="1200" dirty="0"/>
        </a:p>
      </dsp:txBody>
      <dsp:txXfrm>
        <a:off x="1606391" y="0"/>
        <a:ext cx="5556408" cy="1738312"/>
      </dsp:txXfrm>
    </dsp:sp>
    <dsp:sp modelId="{83D060A6-AFAF-421E-B823-1551B5A9DE60}">
      <dsp:nvSpPr>
        <dsp:cNvPr id="0" name=""/>
        <dsp:cNvSpPr/>
      </dsp:nvSpPr>
      <dsp:spPr>
        <a:xfrm>
          <a:off x="173831" y="173831"/>
          <a:ext cx="1432560" cy="1390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AA420-857F-4D71-83DB-BF6057A198CE}">
      <dsp:nvSpPr>
        <dsp:cNvPr id="0" name=""/>
        <dsp:cNvSpPr/>
      </dsp:nvSpPr>
      <dsp:spPr>
        <a:xfrm>
          <a:off x="0" y="1912143"/>
          <a:ext cx="7162800" cy="1738312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err="1" smtClean="0">
              <a:solidFill>
                <a:srgbClr val="FFFF00"/>
              </a:solidFill>
            </a:rPr>
            <a:t>CONTENIDOS</a:t>
          </a:r>
          <a:r>
            <a:rPr lang="es-MX" sz="2400" kern="1200" dirty="0" err="1" smtClean="0"/>
            <a:t>Todos</a:t>
          </a:r>
          <a:r>
            <a:rPr lang="es-MX" sz="2400" kern="1200" dirty="0" smtClean="0"/>
            <a:t> los elementos que interactúan en orden a la participación ( formación bíblica, teológica, sacramental, catequética, pastoral, ritual, espiritual…)</a:t>
          </a:r>
          <a:endParaRPr lang="es-MX" sz="2400" kern="1200" dirty="0"/>
        </a:p>
      </dsp:txBody>
      <dsp:txXfrm>
        <a:off x="1606391" y="1912143"/>
        <a:ext cx="5556408" cy="1738312"/>
      </dsp:txXfrm>
    </dsp:sp>
    <dsp:sp modelId="{3BC1F908-8255-40CF-A5BD-B78DA3520B95}">
      <dsp:nvSpPr>
        <dsp:cNvPr id="0" name=""/>
        <dsp:cNvSpPr/>
      </dsp:nvSpPr>
      <dsp:spPr>
        <a:xfrm>
          <a:off x="173831" y="2085975"/>
          <a:ext cx="1432560" cy="1390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7103C-273D-43D3-9767-8596CAD945A5}">
      <dsp:nvSpPr>
        <dsp:cNvPr id="0" name=""/>
        <dsp:cNvSpPr/>
      </dsp:nvSpPr>
      <dsp:spPr>
        <a:xfrm>
          <a:off x="0" y="3824287"/>
          <a:ext cx="7162800" cy="1738312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dirty="0" smtClean="0">
              <a:solidFill>
                <a:srgbClr val="FFFF00"/>
              </a:solidFill>
            </a:rPr>
            <a:t>DESTINATARIOS</a:t>
          </a:r>
          <a:endParaRPr lang="es-MX" sz="3500" b="1" kern="1200" dirty="0">
            <a:solidFill>
              <a:srgbClr val="FFFF00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700" kern="1200" dirty="0" smtClean="0"/>
            <a:t>Toda  la asamblea, con ministerios y servicios .</a:t>
          </a:r>
          <a:endParaRPr lang="es-MX" sz="2700" kern="1200" dirty="0"/>
        </a:p>
      </dsp:txBody>
      <dsp:txXfrm>
        <a:off x="1606391" y="3824287"/>
        <a:ext cx="5556408" cy="1738312"/>
      </dsp:txXfrm>
    </dsp:sp>
    <dsp:sp modelId="{BB0D3A92-8B4B-4083-BFE3-14236285A9AC}">
      <dsp:nvSpPr>
        <dsp:cNvPr id="0" name=""/>
        <dsp:cNvSpPr/>
      </dsp:nvSpPr>
      <dsp:spPr>
        <a:xfrm>
          <a:off x="173831" y="3998118"/>
          <a:ext cx="1432560" cy="1390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8B693-8313-4880-9BB9-7944F07D58AF}" type="datetimeFigureOut">
              <a:rPr lang="es-MX" smtClean="0"/>
              <a:t>19/11/2013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F2A18-8DE1-4F71-A4EE-D9BDD1269B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09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hangingPunct="1"/>
            <a:fld id="{C9D9D3B0-5DB1-4E37-A853-9058A15CD7BC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79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274F4AA-1CEE-411B-B34A-37FE9670DBC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/>
          <a:lstStyle>
            <a:lvl1pPr>
              <a:defRPr sz="1100">
                <a:latin typeface="Rockwell" pitchFamily="18" charset="0"/>
              </a:defRPr>
            </a:lvl1pPr>
          </a:lstStyle>
          <a:p>
            <a:pPr>
              <a:defRPr/>
            </a:pPr>
            <a:fld id="{3CD50F17-6B3C-48B6-B52F-BF35B415CE71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2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2433E-8DA6-4569-933D-8F63E0CB69A1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897F1-3DC4-4E11-91B5-7BA2E251B714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9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s-ES_tradnl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0D52D90-8A4A-4584-83D4-605C2EF2283A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>
              <a:defRPr sz="1100">
                <a:latin typeface="Rockwell" pitchFamily="18" charset="0"/>
              </a:defRPr>
            </a:lvl1pPr>
          </a:lstStyle>
          <a:p>
            <a:pPr>
              <a:defRPr/>
            </a:pPr>
            <a:fld id="{5C1DD52D-142A-44EF-A277-374BFBE7CFCB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72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86D1-B601-4B04-B353-068AF83B3FE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A9CE8-C959-4047-9517-E634AD0314FA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72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6F362-AC38-4339-B3C5-A418F651CF9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AB184-85F6-4A79-81B8-8CDAC62E5148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03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1520128" y="380174"/>
              <a:ext cx="3657600" cy="47234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7" name="Rectangle 8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4B6-9B06-4A5A-9787-79101A62119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F27D-8F3D-4643-A732-3A32B61C045C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763A-FF24-4F26-B8B8-81B8C9D7E5A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F58E-C4C2-4E2B-847E-BE8F01379EA4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5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C40C-992E-4DBD-88D4-EBD7EFD8746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655A9-ABE9-4D4B-83A7-B708CE7A2124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3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1EED-5A17-4D75-B9D5-7FDC3DE8B15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FA66-296B-466B-B6E4-4865D1E29A8A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4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E8AF-F9A2-4923-8ECD-F1DBE6768F9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CB32A-D035-4DC5-B164-0E95105FD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46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8DA4D-F09D-4741-A016-9A9AD3B5C4E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85680-32CD-499F-A1A0-89F3F8110778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14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0AF39-FED5-410F-828A-A7CD760B3FA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80C85-411F-488F-839D-C4631CD7668C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91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2E3A-E5AE-4BAF-BB21-FA293EBF77C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12F2A-0B79-4871-878A-98B9BCD0FA44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27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3FA7-1587-47DD-A2D9-FA96D65ADBB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D7975-F830-4D75-8F08-76B5945D71EB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13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1518368" y="380726"/>
              <a:ext cx="3657600" cy="4724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7" name="Rectangle 8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2482-31B5-4109-A1A2-599C6A57EF2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CCB3-F06E-4A23-B3BC-6714817C415F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17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18754" y="379926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8" name="Rectangle 8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11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D7EAB-D086-46F9-B637-584923221DF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E7FA5-049B-443E-9A74-1AD74627F2CF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15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7" name="Rectangle 8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D7B16-DC03-487D-944C-BF6B3B3C860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7BB48-5D4A-4389-975D-7EF23EDA5D3E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76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18424" y="380585"/>
              <a:ext cx="3657600" cy="4723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8" name="Rectangle 8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11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C9FD0-1B23-405E-B85E-FEEC2F0F42C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4FCD7-3C6D-43D1-99C7-4BED7C66BD5D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1641B-BCA0-46BA-8D29-767F8A4C0A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E8373-38B3-4E35-9774-699D79CA8CE4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84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C6C67-5896-4E8C-B0F9-D51AAB13678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ACAE-B4DA-4198-AB11-0C15124622C9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 sz="36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36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1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595168-60F1-45AF-8F9C-43E3105AA934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93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AE321-E615-41EC-B64A-F768C1E2BE1C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34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56F17-9023-4F90-85BB-5D5422B36503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36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31A8-C8A6-4590-BFC9-57696EBF9749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C69E2-00F5-41CC-BE98-8C03CD3756BD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41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8348A-0E18-465C-86FD-F23CED8F2153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09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FD7EA-0F90-441A-8841-3094DE7DABBD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256AB-0A75-4978-AD1F-8A51F0C5F0C9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C43D0-8AC1-4EAE-AB44-92FF2EF23752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50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561F5-A925-4B50-A4BC-0301666AA2B3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22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1FFBB-E693-4F27-B33D-BB399283803D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7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0FA95C1-C4FC-4616-AF2E-4DDD4A32448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85657EF-F92D-468B-9C7E-583CE27E1BC7}" type="slidenum">
              <a:rPr lang="en-US" smtClean="0"/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Rockwell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D999F1-4304-4A0B-B329-D16B3F01CD68}" type="datetimeFigureOut">
              <a:rPr lang="en-US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11/19/2013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3350" y="6305550"/>
            <a:ext cx="3717925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200">
                <a:latin typeface="Impac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C739FD-181D-4C2A-8AAC-04D0C69DEC50}" type="slidenum">
              <a:rPr lang="en-US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533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Blip>
          <a:blip r:embed="rId22"/>
        </a:buBlip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3"/>
        </a:buBlip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4813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 sz="36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36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ECBD0-856A-4438-89DB-740C4774D6D4}" type="slidenum">
              <a:rPr lang="es-E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2256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7.jpeg"/><Relationship Id="rId7" Type="http://schemas.openxmlformats.org/officeDocument/2006/relationships/image" Target="../media/image89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eg"/><Relationship Id="rId5" Type="http://schemas.openxmlformats.org/officeDocument/2006/relationships/image" Target="../media/image91.jpeg"/><Relationship Id="rId4" Type="http://schemas.openxmlformats.org/officeDocument/2006/relationships/image" Target="../media/image138.jpeg"/><Relationship Id="rId9" Type="http://schemas.openxmlformats.org/officeDocument/2006/relationships/image" Target="../media/image14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57561941"/>
              </p:ext>
            </p:extLst>
          </p:nvPr>
        </p:nvGraphicFramePr>
        <p:xfrm>
          <a:off x="838200" y="457200"/>
          <a:ext cx="7620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44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7772400" cy="1371600"/>
          </a:xfrm>
        </p:spPr>
        <p:txBody>
          <a:bodyPr/>
          <a:lstStyle/>
          <a:p>
            <a:pPr algn="ctr"/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PRINCIPIOS DE SU FUNCIÓN EDUCATIVA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06547416"/>
              </p:ext>
            </p:extLst>
          </p:nvPr>
        </p:nvGraphicFramePr>
        <p:xfrm>
          <a:off x="990600" y="1676400"/>
          <a:ext cx="7467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066800"/>
          </a:xfrm>
        </p:spPr>
        <p:txBody>
          <a:bodyPr/>
          <a:lstStyle/>
          <a:p>
            <a:pPr algn="ctr"/>
            <a:r>
              <a:rPr lang="es-MX" sz="3200" b="0" dirty="0" smtClean="0">
                <a:latin typeface="Times New Roman" pitchFamily="18" charset="0"/>
                <a:cs typeface="Times New Roman" pitchFamily="18" charset="0"/>
              </a:rPr>
              <a:t>2. IMPORTANCIA DEL LIBRO LITÚRGICO</a:t>
            </a:r>
            <a:endParaRPr lang="es-MX" sz="32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03566677"/>
              </p:ext>
            </p:extLst>
          </p:nvPr>
        </p:nvGraphicFramePr>
        <p:xfrm>
          <a:off x="609600" y="1676400"/>
          <a:ext cx="8229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15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295400"/>
          </a:xfrm>
        </p:spPr>
        <p:txBody>
          <a:bodyPr/>
          <a:lstStyle/>
          <a:p>
            <a:pPr algn="ctr"/>
            <a:r>
              <a:rPr lang="es-MX" b="0" dirty="0" smtClean="0">
                <a:latin typeface="Times New Roman" pitchFamily="18" charset="0"/>
                <a:cs typeface="Times New Roman" pitchFamily="18" charset="0"/>
              </a:rPr>
              <a:t>3. FUNCIÓN DE LOS LIBROS LITÚRGICOS</a:t>
            </a: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61521906"/>
              </p:ext>
            </p:extLst>
          </p:nvPr>
        </p:nvGraphicFramePr>
        <p:xfrm>
          <a:off x="838200" y="1752600"/>
          <a:ext cx="7924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427949223"/>
              </p:ext>
            </p:extLst>
          </p:nvPr>
        </p:nvGraphicFramePr>
        <p:xfrm>
          <a:off x="1143000" y="685800"/>
          <a:ext cx="7391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10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97986588"/>
              </p:ext>
            </p:extLst>
          </p:nvPr>
        </p:nvGraphicFramePr>
        <p:xfrm>
          <a:off x="990600" y="762000"/>
          <a:ext cx="7772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9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295400"/>
          </a:xfrm>
        </p:spPr>
        <p:txBody>
          <a:bodyPr/>
          <a:lstStyle/>
          <a:p>
            <a:pPr algn="ctr"/>
            <a:r>
              <a:rPr lang="es-MX" b="0" dirty="0" smtClean="0">
                <a:latin typeface="Times New Roman" pitchFamily="18" charset="0"/>
                <a:cs typeface="Times New Roman" pitchFamily="18" charset="0"/>
              </a:rPr>
              <a:t>4. CRITERIOS PARA EL USO DE LOS LIBROS LITÚRGICOS</a:t>
            </a: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81984113"/>
              </p:ext>
            </p:extLst>
          </p:nvPr>
        </p:nvGraphicFramePr>
        <p:xfrm>
          <a:off x="990600" y="1981200"/>
          <a:ext cx="7696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66800" y="5105400"/>
            <a:ext cx="7315200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II. EVOLUCIÓN HISTÓRICA Y ETAPAS HACIA LA «RECOGNITIO»</a:t>
            </a:r>
            <a:endParaRPr lang="es-MX" sz="2800" b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1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9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67200" y="457200"/>
            <a:ext cx="4419600" cy="5861304"/>
          </a:xfrm>
        </p:spPr>
        <p:txBody>
          <a:bodyPr/>
          <a:lstStyle/>
          <a:p>
            <a:pPr lvl="0"/>
            <a:r>
              <a:rPr lang="es-ES_tradnl" sz="5400" dirty="0" smtClean="0">
                <a:effectLst/>
                <a:latin typeface="Times New Roman"/>
                <a:ea typeface="SimSun"/>
              </a:rPr>
              <a:t/>
            </a:r>
            <a:br>
              <a:rPr lang="es-ES_tradnl" sz="5400" dirty="0" smtClean="0">
                <a:effectLst/>
                <a:latin typeface="Times New Roman"/>
                <a:ea typeface="SimSun"/>
              </a:rPr>
            </a:br>
            <a:r>
              <a:rPr lang="es-ES_tradnl" sz="5400" dirty="0" smtClean="0">
                <a:effectLst/>
                <a:latin typeface="Times New Roman"/>
                <a:ea typeface="SimSun"/>
              </a:rPr>
              <a:t>1</a:t>
            </a:r>
            <a:r>
              <a:rPr lang="es-ES_tradnl" sz="5400" dirty="0">
                <a:effectLst/>
                <a:latin typeface="Times New Roman"/>
                <a:ea typeface="SimSun"/>
              </a:rPr>
              <a:t>. El libro litúrgico del Misal </a:t>
            </a:r>
            <a:r>
              <a:rPr lang="es-ES_tradnl" sz="5400" dirty="0" err="1" smtClean="0">
                <a:effectLst/>
                <a:latin typeface="Times New Roman"/>
                <a:ea typeface="SimSun"/>
              </a:rPr>
              <a:t>RomanO</a:t>
            </a:r>
            <a:r>
              <a:rPr lang="es-ES_tradnl" dirty="0" smtClean="0">
                <a:effectLst/>
                <a:latin typeface="Times New Roman"/>
                <a:ea typeface="SimSun"/>
              </a:rPr>
              <a:t> 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3074" name="Picture 2" descr="http://libreria.buenaprensa.com/images/thumbs/0007046_3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7392"/>
            <a:ext cx="3200400" cy="44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0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sz="quarter" idx="1"/>
          </p:nvPr>
        </p:nvSpPr>
        <p:spPr>
          <a:xfrm>
            <a:off x="685800" y="609600"/>
            <a:ext cx="6172200" cy="5715000"/>
          </a:xfrm>
        </p:spPr>
        <p:txBody>
          <a:bodyPr anchor="t"/>
          <a:lstStyle/>
          <a:p>
            <a:pPr algn="l"/>
            <a:r>
              <a:rPr lang="es-MX" dirty="0"/>
              <a:t>Después de 1570 el </a:t>
            </a:r>
            <a:r>
              <a:rPr lang="es-MX" dirty="0" err="1"/>
              <a:t>Missale</a:t>
            </a:r>
            <a:r>
              <a:rPr lang="es-MX" dirty="0"/>
              <a:t> </a:t>
            </a:r>
            <a:r>
              <a:rPr lang="es-MX" dirty="0" err="1"/>
              <a:t>Romanum</a:t>
            </a:r>
            <a:r>
              <a:rPr lang="es-MX" dirty="0"/>
              <a:t> sufre algunas modificaciones bajo los pontificados </a:t>
            </a:r>
            <a:r>
              <a:rPr lang="es-MX" b="1" dirty="0">
                <a:solidFill>
                  <a:srgbClr val="FFFF00"/>
                </a:solidFill>
              </a:rPr>
              <a:t>de Clemente VIII </a:t>
            </a:r>
            <a:r>
              <a:rPr lang="es-MX" dirty="0"/>
              <a:t>(1605), </a:t>
            </a:r>
            <a:endParaRPr lang="es-MX" dirty="0" smtClean="0"/>
          </a:p>
          <a:p>
            <a:pPr algn="l"/>
            <a:r>
              <a:rPr lang="es-MX" b="1" dirty="0" smtClean="0">
                <a:solidFill>
                  <a:srgbClr val="FFFF00"/>
                </a:solidFill>
              </a:rPr>
              <a:t>Urbano </a:t>
            </a:r>
            <a:r>
              <a:rPr lang="es-MX" b="1" dirty="0">
                <a:solidFill>
                  <a:srgbClr val="FFFF00"/>
                </a:solidFill>
              </a:rPr>
              <a:t>VIII </a:t>
            </a:r>
            <a:r>
              <a:rPr lang="es-MX" dirty="0"/>
              <a:t>(1634) </a:t>
            </a:r>
            <a:endParaRPr lang="es-MX" dirty="0" smtClean="0"/>
          </a:p>
          <a:p>
            <a:pPr algn="l"/>
            <a:r>
              <a:rPr lang="es-MX" dirty="0" smtClean="0"/>
              <a:t>y </a:t>
            </a:r>
            <a:r>
              <a:rPr lang="es-MX" b="1" dirty="0">
                <a:solidFill>
                  <a:srgbClr val="FFFF00"/>
                </a:solidFill>
              </a:rPr>
              <a:t>Benedicto XV </a:t>
            </a:r>
            <a:r>
              <a:rPr lang="es-MX" dirty="0"/>
              <a:t>(1920). </a:t>
            </a:r>
            <a:endParaRPr lang="es-MX" dirty="0" smtClean="0"/>
          </a:p>
          <a:p>
            <a:pPr marL="457200" indent="-457200" algn="l">
              <a:buFont typeface="Wingdings" pitchFamily="2" charset="2"/>
              <a:buChar char="Ø"/>
            </a:pPr>
            <a:r>
              <a:rPr lang="es-MX" dirty="0" smtClean="0"/>
              <a:t>Modificaciones en cuanto a cambios </a:t>
            </a:r>
            <a:r>
              <a:rPr lang="es-MX" dirty="0"/>
              <a:t>de </a:t>
            </a:r>
            <a:r>
              <a:rPr lang="es-MX" dirty="0">
                <a:solidFill>
                  <a:srgbClr val="FFFF00"/>
                </a:solidFill>
              </a:rPr>
              <a:t>rúbricas,</a:t>
            </a:r>
            <a:r>
              <a:rPr lang="es-MX" dirty="0"/>
              <a:t> </a:t>
            </a:r>
            <a:endParaRPr lang="es-MX" dirty="0" smtClean="0"/>
          </a:p>
          <a:p>
            <a:pPr marL="457200" indent="-457200" algn="l">
              <a:buFont typeface="Wingdings" pitchFamily="2" charset="2"/>
              <a:buChar char="Ø"/>
            </a:pPr>
            <a:r>
              <a:rPr lang="es-MX" dirty="0" smtClean="0"/>
              <a:t>en </a:t>
            </a:r>
            <a:r>
              <a:rPr lang="es-MX" dirty="0"/>
              <a:t>la adición de las misas de los </a:t>
            </a:r>
            <a:r>
              <a:rPr lang="es-MX" dirty="0">
                <a:solidFill>
                  <a:srgbClr val="FFFF00"/>
                </a:solidFill>
              </a:rPr>
              <a:t>nuevos santos </a:t>
            </a:r>
            <a:r>
              <a:rPr lang="es-MX" dirty="0"/>
              <a:t>y en la inclusión de </a:t>
            </a:r>
            <a:r>
              <a:rPr lang="es-MX" dirty="0">
                <a:solidFill>
                  <a:srgbClr val="FFFF00"/>
                </a:solidFill>
              </a:rPr>
              <a:t>algunos prefacios</a:t>
            </a:r>
            <a:r>
              <a:rPr lang="es-MX" dirty="0"/>
              <a:t>. </a:t>
            </a:r>
          </a:p>
        </p:txBody>
      </p:sp>
      <p:pic>
        <p:nvPicPr>
          <p:cNvPr id="2050" name="Picture 2" descr="https://encrypted-tbn0.gstatic.com/images?q=tbn:ANd9GcRpQCealUyFoI1mB2TEV1wVxowAbgqOOYi8CiTWbHA8QscMLq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1"/>
            <a:ext cx="1285875" cy="19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ainting-palace.com/files/314/31378_Pope_Urban_VIII_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084727"/>
            <a:ext cx="1240971" cy="16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3.gstatic.com/images?q=tbn:ANd9GcRi8-23eRIouQsHxuS8LdcCvWZcQwJmZDunxlZUZ3trmLEXovP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33487"/>
            <a:ext cx="1181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sz="quarter" idx="1"/>
          </p:nvPr>
        </p:nvSpPr>
        <p:spPr>
          <a:xfrm>
            <a:off x="457200" y="457200"/>
            <a:ext cx="5468592" cy="5715000"/>
          </a:xfrm>
        </p:spPr>
        <p:txBody>
          <a:bodyPr anchor="t"/>
          <a:lstStyle/>
          <a:p>
            <a:pPr algn="l"/>
            <a:r>
              <a:rPr lang="es-MX" sz="3000" dirty="0"/>
              <a:t>D</a:t>
            </a:r>
            <a:r>
              <a:rPr lang="es-MX" sz="3000" dirty="0" smtClean="0"/>
              <a:t>urante </a:t>
            </a:r>
            <a:r>
              <a:rPr lang="es-MX" sz="3000" dirty="0"/>
              <a:t>el </a:t>
            </a:r>
            <a:r>
              <a:rPr lang="es-MX" sz="3000" b="1" i="1" dirty="0">
                <a:solidFill>
                  <a:srgbClr val="FFFF00"/>
                </a:solidFill>
              </a:rPr>
              <a:t>s. XVIII, bajo el influjo de la </a:t>
            </a:r>
            <a:r>
              <a:rPr lang="es-MX" sz="3000" b="1" i="1" dirty="0" smtClean="0">
                <a:solidFill>
                  <a:srgbClr val="FFFF00"/>
                </a:solidFill>
              </a:rPr>
              <a:t>ilustración, un brote fue el Sínodo de Pistoia 1786, condenado por Pío VI con la bula </a:t>
            </a:r>
            <a:r>
              <a:rPr lang="es-MX" sz="3000" b="1" i="1" dirty="0" err="1" smtClean="0">
                <a:solidFill>
                  <a:srgbClr val="FFFF00"/>
                </a:solidFill>
              </a:rPr>
              <a:t>Auctorem</a:t>
            </a:r>
            <a:r>
              <a:rPr lang="es-MX" sz="3000" b="1" i="1" dirty="0" smtClean="0">
                <a:solidFill>
                  <a:srgbClr val="FFFF00"/>
                </a:solidFill>
              </a:rPr>
              <a:t> </a:t>
            </a:r>
            <a:r>
              <a:rPr lang="es-MX" sz="3000" b="1" i="1" dirty="0" err="1" smtClean="0">
                <a:solidFill>
                  <a:srgbClr val="FFFF00"/>
                </a:solidFill>
              </a:rPr>
              <a:t>fidei</a:t>
            </a:r>
            <a:r>
              <a:rPr lang="es-MX" sz="3000" b="1" i="1" dirty="0" smtClean="0">
                <a:solidFill>
                  <a:srgbClr val="FFFF00"/>
                </a:solidFill>
              </a:rPr>
              <a:t> 28 de Agosto de 1794 </a:t>
            </a:r>
            <a:r>
              <a:rPr lang="es-MX" sz="3000" b="1" i="1" dirty="0" smtClean="0"/>
              <a:t>al considerar heréticos los primeros 15 decretos sobre la Iglesia y la jerarquía </a:t>
            </a:r>
            <a:r>
              <a:rPr lang="es-MX" sz="3000" dirty="0" smtClean="0"/>
              <a:t> </a:t>
            </a:r>
            <a:r>
              <a:rPr lang="es-MX" sz="3000" dirty="0"/>
              <a:t>en Francia y en Italia, se hicieron intentos de </a:t>
            </a:r>
            <a:r>
              <a:rPr lang="es-MX" sz="3000" b="1" i="1" dirty="0">
                <a:solidFill>
                  <a:srgbClr val="FFFF00"/>
                </a:solidFill>
              </a:rPr>
              <a:t>renovación de la celebración eucarística y de reforma del misal. </a:t>
            </a:r>
            <a:r>
              <a:rPr lang="es-MX" sz="3000" dirty="0"/>
              <a:t>Se deseaba una </a:t>
            </a:r>
            <a:r>
              <a:rPr lang="es-MX" sz="3000" dirty="0" smtClean="0"/>
              <a:t>:</a:t>
            </a:r>
            <a:endParaRPr lang="es-MX" sz="3000" dirty="0"/>
          </a:p>
        </p:txBody>
      </p:sp>
      <p:pic>
        <p:nvPicPr>
          <p:cNvPr id="3074" name="Picture 2" descr="https://encrypted-tbn3.gstatic.com/images?q=tbn:ANd9GcRTWZ9LG_OWYhOmj4k8BiZH5m1bPG64UqAZv7D-Ji8EgM20E97Fi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92" y="2971800"/>
            <a:ext cx="312384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sz="quarter" idx="1"/>
          </p:nvPr>
        </p:nvSpPr>
        <p:spPr>
          <a:xfrm>
            <a:off x="685800" y="609600"/>
            <a:ext cx="7010400" cy="5715000"/>
          </a:xfrm>
        </p:spPr>
        <p:txBody>
          <a:bodyPr anchor="t"/>
          <a:lstStyle/>
          <a:p>
            <a:pPr marL="457200" indent="-45720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s-MX" dirty="0" smtClean="0"/>
              <a:t>mayor </a:t>
            </a:r>
            <a:r>
              <a:rPr lang="es-MX" dirty="0"/>
              <a:t>participación del pueblo, </a:t>
            </a:r>
            <a:endParaRPr lang="es-MX" dirty="0" smtClean="0"/>
          </a:p>
          <a:p>
            <a:pPr marL="457200" indent="-45720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s-MX" dirty="0" smtClean="0"/>
              <a:t>la </a:t>
            </a:r>
            <a:r>
              <a:rPr lang="es-MX" dirty="0"/>
              <a:t>introducción de la lengua </a:t>
            </a:r>
            <a:r>
              <a:rPr lang="es-MX" dirty="0" smtClean="0"/>
              <a:t>vernácula,</a:t>
            </a:r>
          </a:p>
          <a:p>
            <a:pPr marL="457200" indent="-45720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s-MX" dirty="0" smtClean="0"/>
              <a:t>un </a:t>
            </a:r>
            <a:r>
              <a:rPr lang="es-MX" dirty="0"/>
              <a:t>mayor uso de la </a:t>
            </a:r>
            <a:r>
              <a:rPr lang="es-MX" dirty="0" smtClean="0"/>
              <a:t>Escritura,</a:t>
            </a:r>
          </a:p>
          <a:p>
            <a:pPr marL="457200" indent="-45720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s-MX" dirty="0" smtClean="0"/>
              <a:t>la </a:t>
            </a:r>
            <a:r>
              <a:rPr lang="es-MX" dirty="0"/>
              <a:t>revisión de algunos textos del </a:t>
            </a:r>
            <a:r>
              <a:rPr lang="es-MX" dirty="0" smtClean="0"/>
              <a:t>misal,</a:t>
            </a:r>
          </a:p>
          <a:p>
            <a:pPr marL="457200" indent="-45720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s-MX" dirty="0" smtClean="0"/>
              <a:t>una </a:t>
            </a:r>
            <a:r>
              <a:rPr lang="es-MX" dirty="0"/>
              <a:t>mayor sobriedad de los ritos </a:t>
            </a:r>
            <a:endParaRPr lang="es-MX" dirty="0" smtClean="0"/>
          </a:p>
          <a:p>
            <a:pPr marL="457200" indent="-45720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s-MX" dirty="0" smtClean="0"/>
              <a:t>y </a:t>
            </a:r>
            <a:r>
              <a:rPr lang="es-MX" dirty="0"/>
              <a:t>desaparición de las prácticas de piedad durante la misa, objetivos que después devolvió a tomar el movimiento litúrgico y que se han hecho realidad en la reforma litúrgica del Vaticano II.</a:t>
            </a:r>
          </a:p>
        </p:txBody>
      </p:sp>
    </p:spTree>
    <p:extLst>
      <p:ext uri="{BB962C8B-B14F-4D97-AF65-F5344CB8AC3E}">
        <p14:creationId xmlns:p14="http://schemas.microsoft.com/office/powerpoint/2010/main" val="33237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8636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u="sng" smtClean="0"/>
              <a:t>RENOVACIÓN LITÚRGICA (S. XX)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7019925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sz="2800" b="1" u="sng" dirty="0" smtClean="0">
                <a:solidFill>
                  <a:srgbClr val="FFFF00"/>
                </a:solidFill>
              </a:rPr>
              <a:t>S. Pío X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sz="2800" dirty="0" smtClean="0"/>
              <a:t>Percibe que el pueblo (obreros) están alejados de Liturgia: deben participar.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sz="2800" dirty="0" smtClean="0"/>
              <a:t>Aprueba el movimiento litúrgico de </a:t>
            </a:r>
            <a:r>
              <a:rPr lang="es-ES" sz="2800" b="1" u="sng" dirty="0" smtClean="0">
                <a:solidFill>
                  <a:schemeClr val="folHlink"/>
                </a:solidFill>
              </a:rPr>
              <a:t>Próspero </a:t>
            </a:r>
            <a:r>
              <a:rPr lang="es-ES" sz="2800" b="1" u="sng" dirty="0" err="1" smtClean="0">
                <a:solidFill>
                  <a:schemeClr val="folHlink"/>
                </a:solidFill>
              </a:rPr>
              <a:t>Gueranger</a:t>
            </a:r>
            <a:r>
              <a:rPr lang="es-ES" sz="2800" dirty="0" smtClean="0"/>
              <a:t> (benedictino; Francia, XIX):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400" dirty="0" smtClean="0"/>
              <a:t>Es la oración por excelencia, presencia privilegiada de Cristo, expresión genuina de Misterio Iglesia.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sz="2800" dirty="0" smtClean="0"/>
              <a:t>Reintroduce Gregoriano y Polifonía contra “cantos de ópera”.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sz="2800" dirty="0" smtClean="0"/>
              <a:t>1ª Comunión a niños de 7 años 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sz="2800" dirty="0" smtClean="0"/>
              <a:t>Comunión frecuente</a:t>
            </a:r>
          </a:p>
        </p:txBody>
      </p:sp>
      <p:pic>
        <p:nvPicPr>
          <p:cNvPr id="4100" name="Picture 6" descr="Pío 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22764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data:image/jpeg;base64,/9j/4AAQSkZJRgABAQAAAQABAAD/2wCEAAkGBhQSERUUExQWFRUVGBoXGBgYFxoaGhwXFxgXGBoYFhYYGyYgGBsjGhkYHy8gJCcpLCwsFx4xNTAqNSYrLCkBCQoKDgwNFAwPFCkYFBgpKSkpKSkpKSkpKSkpKSkpKSkpKSkpKSkpKSkpKSkpKSkpKSkpKSkpKSkpKSkpKSkpKf/AABEIASkAqQMBIgACEQEDEQH/xAAcAAACAgMBAQAAAAAAAAAAAAADBAIFAQYHAAj/xABEEAABAgMFBAcDCwMEAgMBAAABAhEAAyEEEjFBUQVhcZEGEyKBobHwMsHRBxQjQlJUkpPS4fEVFmJTcoKUM6JzsuIl/8QAFgEBAQEAAAAAAAAAAAAAAAAAAAEC/8QAFhEBAQEAAAAAAAAAAAAAAAAAABEh/9oADAMBAAIRAxEAPwDQetVmMC5LktwOGvKGZQCgwJBargM7u+/hC0pyMcBUnRsOGUEKjRh3gZ7tP4jQsUKuovA9oDCveQHf2hC8+YpYAU+jjuehMQmSywLuWGBeuFYwteuJ8K4vu3vACnqCE5YEYe46e/fCKZ7686Pkw78IstpT70sEd7N3ZYfDfFUfFq/GAOq0EDQA0w7nzwgSl73/AHOcQnTh9alMPc0IzLcfqht8A8UB3rXU6wZDk92I95yikWtSsST60iIl6+MBcqS4fU+VDEHauB78oURZ1XLzkB2oWD+UB+drd3fiAYCzUqm5zl5xNKnqUk6jy3QnZbePrUJzyHw/eLiRJdLk00xLe8QAUpF6o0rgO9u+MCbmw08MH9ZR6eqm9+MDBY5ZMWflSAmo3WY1zpQE574HMxxDVy13QWZJYV9YPHioAs+GWNdz08DAKXByjxTi9N/88Ik+h+NY9JlvQNvy8YDxzPD9qcBBvw/iMLAknCsS6xf2oB2TPJBAZuXuqfgYYQCAztnq5qMcISkyjUVAof4h9Uyje9w2NdM6wGVTWYMMGO8ONH0gMyZTPE0fxHryiaUscHbA6fGIW6SDRIY009PFC86ewNcH1ro/ex/4wiufdFYatEtkuXDZ+EJWHZsy0TRLlIK1HIaanQDWIE1zSqp9d0WWx+ilqtQeRIWsEteZk7+2ph4x0zo18lElAC7V9Kv7LkIG5qFXfyjotnRdAAAAAYACgAyDZQHI9m/IhaFMZ0+XKw7KQZhbjRPiYtkfIVLztS3/APjSB/8AaOliZBUQHK+kXyRzjJQmzrSu47JJUipqVMoqDk7xHNdrbAn2VV2fLVLOTihzorCPqSF7dYJc5BRNQlaDilQB9HfCj5U6sQxY7aZZbFOYOXA5R0fpr8j6pQVOsRK0ByqUarA/wP1xuNeMcwKGxpAXXXXw4LjXd7qxhVOQNOHHGK+xTrvB67jqIsUHf6x9cICZWwYnJqYg9xhZddfW9qwylI7+PM8Y8iUmr8Q2e4DSABLlBn03xgy2qCz5+qQylLsoZ6eLafCAlJ048N8BlIy383yG/c0Zbh674lZUPqM/DLSsAujXwgDipd8aCvkYYs6npzP8QtMUN+lf5hqWwFQ78s98A0yAk1JGGeOGdMq8YXmrByoO/wBGBrUSaemrBJdnK1pQgOVFhhmWiiNl2dOtkwSUUSGK1H2UJzUruyzjquwLFLssoIlJADDtEMtSjiVFnxPdFVNsSLLKFmR7arqppq6npUio14RbSJ4ZO+mtBviC+kmlIaSrlFdZbQLu5svhDiFnWAbTEkGAoW8TBgDlcDXMMeG+IKMAUTY578ovyai0BdosqfpsVSx9d8SnRWe+N5M6J9eMXpAfLvVEX0qocGNC6TpriIakTAQN1OXvaOwfKJ8nQtQNokBpw9sD64Znb7YHMb44xZnSopVTdvGPv5QFlJJd+7KJLU5YYDy0PrKApU2ddN2sHWKZ1/nugDSZrAkhw2eAcHd4ZwCZNfgcdeGmMEQklJDe7DU0zhOYQN9eGGBgGJRAwFK4nIVr5Qz84O/kISspr7OeGPKGfmg+14//AJgMSV1wavx7sIOlZOIpqBCRSbxpy84ckzCWcej6aAwtLFg3LQV8PKL3oPZL9rC/qyklajgAWp/EUc0Aks3cx99I3nodZbthnzKD2w9MLgd+BBzgKWwbS661zZh7XaLA5B3oXwHjG3yEgpCuBpWvl/MaBssFCUqDEF86ihAqNzRvexLYOrQlNWYPXfWuOBDboC7sqhqIfRUY+EVclZvYAcTU7miykJdoBmSmGEh4ghMTTSAkIHMgiBEViAVvVMQUWia6RGjQB7JaPGOW/LD0URLWi2SkgJWq7OAwvKwX31B7t8dMkJrHtu7HTabOuUsOFA0fMYMYD51SQ/ODhbMQNPREEtdhMqYuWoOUEpJ4UjCJYILltaFjm2FOcBNc5xShxOWuvdCt0Pnj7uGcFSt6igYjeeLn00QUBgObjuygGZE5KQWSAQ1cWAqSHeMv/t8f1QolBwDtn6zi3/pqfvSOY+MAgzqLDKje/WvnEpCFFsn9Y90ESokjPD4D4ehEwO0N7YPoYCIluSC285tuaNwXahK2PMRgS4zqVEUpm0amoFhSlA7M9c/WUXu3VlViSKMFOBTCiXar45nPOAqbJJ+hRoX/ABA0DY1xjbujlkUiWwSzkEM2pyx1zwjW7Gu4JXZNy6TQC9qG5kc9I2/Y9tStTCYLzAqTewH+VMTQRRc2IEEA4YPrjvMWstL4OPjFdItcsFlTEJoT2lAU4PBf69Znuomy1qZ2SsHDHAxBbpdoyhZivs+0klSU3heJdnDtrB1zSlRBwx9CAfQrWMLgSLYgByR6wES+eJJYGIF5pbhCip9Ryp74enydM4RMrviglmm4H14RZpmmKqzS6iLVSWgONfKNZurt6zgFpSvjRjXiMI1IlWvrdHSflcs7Ks6wKm+k73AYHxjnhQBSvpg3DfALpbAvjTjT4boyjf74KUjDPJudKeERVgA3vgJCWpncEO1ceMM3FaGFpOROAOGD4PFu6NF/iT+qAqJJIff/AA+MOoLjHFuD4VgCSk401A9d0MAAhhjmPOAMpWnBq6s9B784s03bRZpqAVMhN69UsQx7TcD+IxWIksXDvkBQ7z3YRnYqFSpk4ZTJCxlVWAoSHrFDkqWpVnQWSVS0n28AAbwDHF70Vtm28iyzFEy1TlluyFhCMK3ikEqzGVIueik1CwETGusUs+TYht1Y2S3dCLMoSwhKJRvYhLk09lQViDEGnbYnTpwKbTIlSpSk30mTJSsgkAp6yYpd5I1L90arb7AuQtIUgyllKVpKVH2VCj5g6+Ud2tGwkLCL9lkzLjALomgzut4RK1TEkKCkJKmr2QoAmoBJDE4UgOe/JZLmJnlZBW4uhRJLasDuaNx+UnaU6TJSqVQuyiCXFNdH1j3RzYyZEyntL7S64kkmg0/eNg21ZUzSELTeGLHDv14QHCkTp01Sb8ybNmLWLiEKxUWzDNgKxuuwtrJshWm0SEInMGT1yzMmuWJF4mWSljiQXeNqnbEs9nWJ6ZCE3STfAIY4Vu4Dubzjy9gWe0zRNIWoPeYLBlkuDpSqQSA2MACw9L5E9RlyphTNCikyZouLBTRquHB0Ji9lA/WxHvhG3dALJOn/ADhcsiYakpUpLqoyixxDeMXU5DADEU48SYAVnNYsFTgM4r5MvtYxA2pKrR1RIvXKJcOQRUtwgNF+VfaKJtmkzJZCkiapN5NReSKh+41Hwjn0hZIGoqOD56Y+MW/T+xqsaJFmCnH0k6lG6wpSA264eca1Zra9M+XjAWKVasDp3/H3xmakFIO+py3FsTnAgp82BIpv1p3wRCxnWu/PAvpATkyXHZBI1qwGr4xi8dU/hEYX2sxQY4DL4QRj/jz/AGgIpAJzqOWOXfFhZk6UfJhvxfEmELtW7u6kO2UA0IbPE4e7AQBJ06uZAAHHJsGhGdKVe7LuAQQNDT4c4sLYkhqvSjAjuL8W7oEl3BBxLM2Ix8wO490UVGzLWUKBxD61G8R13YltE2Uh2JIBIpi3GkclnWZlkGlThTvbLWNt6OzjKulTOGq7dmorqS9Mog6LZbAGxPoQDaipcmWSSEpSQchV/MmGJFsFwEYRpe3ukcoWpC5zmVKvEBnCpuApgWgL3ontL5zNXMFAk3RvbPHeY2a2pdUaL0M6Z2VSphJTJUVvdJYdpVCCaVJq0bwu1IWXKkgUxIz13QEpKhUPHkbPS/ZATVy1H5RQbdtAkTkzkqNxSbqgGKXvAJW+Wmhi5sW0LwByNfQMA+mWzQOdEOueI9a8AumaRC42ADbEWontBBSwzOAOrXSQ3CJT/a7+Xr3xaSF9lO9oDi3yzWz/APohIY3JKEsWNVXlGhzqPCNDs7hQ190XXTm2mdtC0r1mqA4INwN3JitsKB2iRkR3mgPnAWFnnOKc4Z6oGof2vDjFdY1AKCTnX+IspjuCO/VtOUBlaACCzd/vbdjuiPzz/EeEeAccKen8oB8wO+AYQc6tnT4d8NC0GhwceLZnnC0qYHwZ9K14w1LR2SW8dBAEmLBbUaYc4jZ7T1aknMFy1MPXnA5RYcqe6MzVBsnOu7JoAW1p4XOWsYKWSKa7vdG2bLsnWyUE1bsgDIE+mjTLTU5OMvhGwdFdoXFXVHGjNnxGDe+A29UhSmlgkB2cUoKNQ07oj0w6GifZUol0VLqk6/aBJxfXWGU27qu2aA1JJwYee6KQ/KR1k26lkoBqpRAJGTA50gOb2/o5OkEhaFCvEPkxHGG9h9Hp9tUUhbXBW8Twri/COt2LaVkmkBU+QpyGBWnH8VYNZNjy7NNmK61A64hTFSd7sXwrDAx0Y6LIs9m6pR6wq9snCoYgDJO7eYUmbGm2VZ6tRVJJok4of6qS7s7eMPT9riQHUpDBz7SXI3Vg+y+k0i1AiWtJIZwCDjwxgJWG13hh4Q1feFurulsoIMK97QQvNV2z69Z841zph8o0myWcokrSu0EFISK3CKXlnANkMyI2KcrskmjR89bXnibPmKSzFSjuAf4QUkFlR36xYoDjNhClmsd4ilH5w9OVcTgPX8QCdo7JGNIuJMy8AXodMtzad+cUJmua5w7YrSxYhxpAW6JKnLUpWh9fxBP6cPtHkqConN2cHLnOjUB9Zx75yNV8/wB4Bazoaoq4f3Yd0OJmg7jUNh6eK+yWu674Y/x6zjKrTV+568uUBYiRfD5ajyNPGFlymz1fGlQ3GBJtAI50qxdoTt1sYcf57oCdotQCg5qMf5EHlTlJIUku1dxb3tGvqmkxYWC13iEnu90B0HZ81NsQmWtRZw4Lu2JA3+NM4uF9BbGgXhJlqS1byiTvxMaZse0FChiPqkiuAGWeXcY6FYbYZlU1FARydwYBZOzdly0dqzSQCaukKPccQPCG7JZdmTDeRIs8whsEg0FBjwMTmdFZU5ypF1T4pYfERCT8m0q/eK1u4UWLP3DLhrFRbydnWcgpEmWkKxASGPdHhsKVLmdYhKZZAIIQAkF9QKGLCzbOTLSwfc/k8CWCS8RSK1Ek+j+0MNRjp6rHkWatc41bpr07RZQZcohU/AjJIIxO/dwgiHTjpKLPJMpBBnTQUgPVKSKrOlPdHIZVgJPrJq6Q/abUtZUuaola6m8akZAaCAyJ5wAd8W9VPhBU7103Ulzg+TYO0V20A3OsPzkhLUL658ogqw9YoKJzrhzqc4BGxWErcgUEEn2UpPGLSVJuBgQza1fDI0jPVg0JBrWlcoD2ziCkMqr1DOfPy0iwpv5fvFXIsqRVJIyfLh+8Gvj7Pl8YCKpe71hrA1hhvhu8CS7Bmr4O2fdAVG969emgB9YAHYUxintk++p39Of2MN7UUwYYvXhCFlR2hAQaJS1NWIDEcYmmA2GwbSYC9gMPRxjfeiu10KS74EEsRzutHL7D2nBhkpKC4JB3QHftnW9Cw4IbB98W0m2Jwj582b0qnyklKVgjIKGGVNKQ7Z+nNqQlkqvvmpyRuFcPjAd4m2pAzih2p0vs0m860uKkPXuArHF7d0mtCwQuaq7mkHE78zALHZr/AGl+y9E1cneT5QG67b+U4rRds94FQ9sjCtQgZ0esaFaZxvElyp3JNWL4u7kw9PTdGDbxjwCueFIq5SQVOcsh69NACvKUSS/aFSak9+m6HLEq6QWr4vw+MSKAzvX1ujCZr0Ql1Y5+j+8Bi0rcv4DTSJpUPrYj1Q+sIEtAT7RD4sK89IUmWoDPu0gHJ1oJLO3CBXyPXwhM2rQQQ2uAsET8jpvGPp4J1iPQHxiu6x84i41gLQKBwz+P7QI+Jwp69CBBRGZb0Yq7TbCrhATtSryjWI2YVJ0BiCDDFkl9mZXAU51gFU4xh4kg84lN84CcibdU8bGsJUgEUfHXnyjVUCLqy7QF0JJHA+qQDEyU0AnzAk0qTlxgNotFbqS7xa7OsSZQvTCDMIdmdgfJ9+kAPZ2ziDeme1S7mBwGrRdWiyAB3xDvUNTtNkz1+MHsUq/dJSEscO8M4JpwhjaqUsRfFSdCTuoKAe6KNXtmBASdxc4HcIrAhd6mB1pDdv2ukOlIGVAxrre9cYqF21a2HkKmILlSJSe1MXfOgNP3whC0bZYkS+yD3QFGz1HtKISN+MEFgA3+P8QCl5asA7QWy7LWsxZyEUa6OLE+LwS4wr+38wCsvY6A7rBbyzhyVsuXoTT3nCtcogqcBQAetYFLtxcsW9ZwFimyIwKUnV2xbJ8cIY6hH+mn8B+EIJmNQucNPB4984On/rAUtsmUbPOK9Ihm2z7yoAgViAgTD1hYhQzb3QCUhxhBbMGUHzcRQksMawYIvI3iLm39GV9R84R2k3rqgEkEUcKqKjF2wuxUSyQHG6AEUcolLQVENjBil6NWHrNKuew98ip+zw3tATs4FnOAVN8Evrvh+xkJUL3aJq5D954aQnKUiUHUXUa0L03wrPtipqrspN0YAJcnnAXG0OkKUdlBfNscMHLcxFKZk20E6E107ziYJZ9lJS5nEbgD598M/wBT7N1Au8ICaej6EAFbk50YZ4Z84yizJCewAPGmVe+Elzc1E0yJ90RVbmOvGAZnIqa6U+EQ6xIxblrnCi7W7vCy7Q4gLcT0h3z5vApttTg78Yrk2eYtmBMWEjYFCZim0ArzbCAVmW6AptZctFgqwITkPOI9UitB674BdO0i2AiXz8aDlBDYk6RL+ny/tf8Ar+8BTlFWiaJMMIs9cIOiWIBaSu7WsOlaTXTf7oj1LZQSybPM2aiWgOpRA1qfdAd86K7Oly7NJCUj/wASFE4m8UhRLneo841HpP0V2bZ5a5qUhSryux1xSHfBKRkKho2ZFomWeSJKliaZUkFZSGUwF0NvLAePHmfTTphZ7TMCZcsoQgMSUgLJzBLPi/fAarMtyXLJDaBwMdcYh84mLokMDSgbxiZtCK3W5OYwq1jv8IDMvZX21N4mLGVPRKBCQMMYpzPWdaxOXYVrgC2q2pJwf1jhCs21kmlOEPI2IcyBzhyRsiWk4hfF+TUgNfck4QxK2fMXke+kXSJACmYADcBpXCJM2bDF3x9xgErPsMJJ6wl93xhyXYUoLM3c55kRXzNqKSRdww9aGL4pdLqe8znhq5ihQKzwZsMfDGMCcwr2h/yA01BMDLEOU1bvrmaxNeB3PvyxiBS0lt+hG+Ay8fWENFbpZq6v6aBpSNMP5gMKW/rWIXtyfXfGSxPDhHr3D13QA51ICk+cRtM9znAEpLtrlxgGL5Przjo/ybbEEiUbbMFVOiSGckks4SKklXZG4KMaZ0a2EbVaUSE0cus6JHtHiB4x13alpkWVCpyg0iypSmUnNU5iEs+5uajAUHyidITZZHzdKntE/tTSPqo8wTgNzxyRElzw3d0WNu2mufNXOmF1rJw8huiEqVRI1gMytm9kKIFcIbFiS0BnWg3qUAo3BqxYqDIJcAM9NW8RXnAJLQEgcKQxdKJbkNQYZv5RO2bPvEXfZIBBd+J3YYQTadnJQQnAMw4boCNqmsns4H34jH00LWAFyX9P4QGVOvBjkMYdszANR/dTMwDM+XR7zbsG+MJTJwUSCzAaZ/y0YttqZLOTkIrp01k78IDMmQZk66GarnKkbCsG8KsBTDFsHp6aENi2a6i99qnAUPv8DFnaaIB0ww0zGUUJzrPeJUkFh3DuBNIwqyOGcYPkBvDmHbFLZASSHICz/wAg+Puhac4LjA8KAjXSIK6ZLANTxw5cYkZQr6rpElmrDDn4tEkYGAWSN2/E78oj1Q0PKGOrrSC9Xw5QFROkXD2vaOWnGPSJd11k1Ps6vrEpUtzeVgMY2Hob0bNutAvAplIqotQkMyBhXPcIDb/k32H1MhVoW16ZRJ0SGJUe8Gu6NT+UbpMbVOTKln6GUSEtgpZYFW/T+Y3H5RLf1FnRIlEJ62jCl2ShgANxL8o5bKQ63yAgBrl9oD7Igxep+ynLUxCxyytT6mGjJJBb6xEAtNQUpFcdAfhD9qnnqmOnOrxK3WeqUh8WjFqQSoJy+G6AzYLYW4YedYWVaFy1EEuMWODHyj1mLGj0hydZyoGmFYDHzZKu2k44hmbvzgxkgDhiYDs6Sb2gbnzygm1rQzIBxy0Gp3/tFFVOUCol6DDed0AlSytQEStKg10ZYw/smytXWIH0Ahk6bsGbxeMTFXqYAd3IxiYlnNdOB1hMrKjdScMT74oOPpCboZII9PDhlBSWcZNxINNMu+I9ULoGXHnTj5R5hSuEArNkhBDua8KR5CdIYtkr13fvAEjuY8/XviDKZDuccmjFw+hB0KZwMeYzryeI9/gfhAZkbLVNKZUhCllTCiT4qwA1Ogjrexej6bBZQhSgyApc1eTmpPDIbhGySLWnqwtroIBAZsawtbrZJVLImAFCx2goUbeDlEo4F0o2wbVaZk0+yTdQNEJokDSleJMI2lFyWzMo+Ry3ER0/pDtzZsuWoSZEiZMN5IaWlhvOo4RzSbM66cCa0r/xH7CKDWOTdTvb0G4wSxSnLDJojOmElsA7+MPWCYwZu8e/lAZny3mC99UE54k8NISlrdTjIt+8M2i0UUrBx+0CspDJ3aHOhf1pFC8izG+oPm0WAlktqTTL1j4wFJaaSGoSRy5Q5dZi7+vGA9dCApRYs78YoFqcqX+GLDaNqJARVjjRuY5RWWpYokcPXfEA7DZ76qtxi4TZ2IY03HygOz5ASn1jDijdBrl4xQjbV0blGbIhg5zx74iiVeU+UMFVafzAFJOhdtePKMPnr+9Y9fbdHiv0M4CXr00YKQC+La+VIxfanfBDnl4xACUp1efPdB+rP2YgZLEYh4a+af5jmfhAdO6ZbYVJYJQpRAN0BKi6qYsPZDvxEcn20q0z1utE8t/gtnNaBmAjuw6A2H7sj8S/1xk9A7D92RzX+qIOCWbY04C8qRMw+wv9NMRGLJsSdVXUTa0A6tdPCO+f2HYPusrx+MeHQKwfdJPel/Mwo4T/AEie5PUzuHVL+ENWXZE56ypn4FDXVMdtHQSwfc5H4BGf7GsH3Oz/AJafhCjidt2HOIAEqYxxaWtqbrsRGxZwCfoZtHwlr3Y0jt39jWD7nZ/yk/CM/wBkWD7lZvyUfCFHDrLsmbUmTM19hY7sN8G+YTrtJUzLGWoM9NI7WOg9g+5Wb8iX+mJDoVYfuVl/Il/phRwqZsicHJlTCcP/ABr54QjK2DNKqy10/wAVVfiI+hP7MsP3Ky/kSv0xj+zLD9ysv/XlfphRw5Gx5gFJa/wnyjCtkTSzy1MI7n/Z1i+52X/ryv0xIdErH90s3/Xlfpi0cOGxlj2UHlEE7FmFzdLtnnwju46L2T7rZvyJf6YkOjdl+62f8mX+mFHBxseYzs3/ACSPMwNezFFiCjCnbQPC94x34dH7N93kfky/0xn+h2f7vJ/KR+mFHz+LCc1IBo/0svD8cZRI+0uXTD6aT+uPoL+jyP8ARlflI/TEhs2V/pS/y0/CJR8/oKQ7rlY52iTr/v8AXhHuz9qR+dK/VH0ELBL/ANNH4E/CM/M5f2EfhT8IUGj0K7VtKpciatAdaJa1JDEupKSQGFS5ADCtYr/7gUlK70pSigr9kM6QtSUte9okXSWp2060guo9FDM6TqTQyFkkzWCQrCXeUl3TipIHeoawVPSEmvUra8Ek1zJDgXcGBL8NRAXMeiml7eXcBMhb3UFTAsFKuggBrxCSouW+oqDI2ssy1L6lQYpATVzeKakXXAF5ya4HSAs4W2nazKkzZgYmWha2JYG6kqYnJ2hNO1liTMmLl3SiZdulx2StKUlymvZUDRxGEbWmkgGzqAKgkkk0dKVEkXMA5AOqSDdgMS+kSXUClTggApqlTplqdKiQKGYEmtLpJIAcFTtoLsyp8tCjdC2SQyiUEioqRUO2LZQojbc4gH5rMGBu1q8tSil1IDdq6l6VfCLDZ9rmLKr8u4AzF1OSQDQKSKVI1BEAuNuMFukrudYXSm6CJTUTeJvEghmoWMRT0ga8FS1kpReJSmiiAklKA/tG9Qf4nSBq2haQXEpShfJAZnlmUpSUkmqVCYAknJwdYNZ7TaHSlSC14utwHTeUACkCnYIL6htYAn9Z7RHVrZwAoAlJB+sGHGmNC7BiY2XbBWUDqpgvu5aif9xajxi0Wi0CabssFDEByGyIUa3tQ2QrVqzt3X9YDLYpCfZNHPbwVey7NCnRlYiAsY9FNLnWq+v6MXSXBJBAAQigAUCHN4l8DqC8YTPtjh5ctmD1z+jftXnasw+z9VNK1C6j0V2zploK/pkoCLjuMb97Brxpdz1ELrRaSXQqjSvab2gZvXBqEP8AR1LgZAsxC5j0U9kk2sKBWpBFQa9nAVYB3vu2iS2MZNjtBoV9l531iFEKUsymWlihgUimQOlQt480VkmROTNS5vIvaksOrWC5OquqZNWZZesWcB4Rl4xHoDLx54xHoDzxCdMupUWdgS2rB2gkYgKcbSm/SXpV5KCtmSrtBMxSUAAu5IurvAMwODgj39cWoKuSFlr4fQovBmb2qey4xAd4tzAbN9b/AHKgFfn00pURKKVJVLbO8FKTfu4YJvY8Ykm3zChCupIUol0uey1Q7Jdzhgz5tWH49AVKNqznSDIulRTir7SVKUzpD3WS/wDuP2als1tnKWypN1N0l7w9rJP7xZJzjEBWbNtNoUfpJYSO0XJDveLJZOQDVNS+4wEWi1BA+idRFTeRRXVpe7gw6xwHegdxSLmMwFKZ1rTeaWFvea8UBmC7mChibjvqcIJKnWgTe0l0Et2WAYOLwJLj6pYnNQDs5tYxAZj0ej0B6PR6PQHo9Ho9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6" descr="data:image/jpeg;base64,/9j/4AAQSkZJRgABAQAAAQABAAD/2wCEAAkGBhQSERUUExQWFRUVGBoXGBgYFxoaGhwXFxgXGBoYFhYYGyYgGBsjGhkYHy8gJCcpLCwsFx4xNTAqNSYrLCkBCQoKDgwNFAwPFCkYFBgpKSkpKSkpKSkpKSkpKSkpKSkpKSkpKSkpKSkpKSkpKSkpKSkpKSkpKSkpKSkpKSkpKf/AABEIASkAqQMBIgACEQEDEQH/xAAcAAACAgMBAQAAAAAAAAAAAAADBAIFAQYHAAj/xABEEAABAgMFBAcDCwMEAgMBAAABAhEAAyEEEjFBUQVhcZEGEyKBobHwMsHRBxQjQlJUkpPS4fEVFmJTcoKUM6JzsuIl/8QAFgEBAQEAAAAAAAAAAAAAAAAAAAEC/8QAFhEBAQEAAAAAAAAAAAAAAAAAABEh/9oADAMBAAIRAxEAPwDQetVmMC5LktwOGvKGZQCgwJBargM7u+/hC0pyMcBUnRsOGUEKjRh3gZ7tP4jQsUKuovA9oDCveQHf2hC8+YpYAU+jjuehMQmSywLuWGBeuFYwteuJ8K4vu3vACnqCE5YEYe46e/fCKZ7686Pkw78IstpT70sEd7N3ZYfDfFUfFq/GAOq0EDQA0w7nzwgSl73/AHOcQnTh9alMPc0IzLcfqht8A8UB3rXU6wZDk92I95yikWtSsST60iIl6+MBcqS4fU+VDEHauB78oURZ1XLzkB2oWD+UB+drd3fiAYCzUqm5zl5xNKnqUk6jy3QnZbePrUJzyHw/eLiRJdLk00xLe8QAUpF6o0rgO9u+MCbmw08MH9ZR6eqm9+MDBY5ZMWflSAmo3WY1zpQE574HMxxDVy13QWZJYV9YPHioAs+GWNdz08DAKXByjxTi9N/88Ik+h+NY9JlvQNvy8YDxzPD9qcBBvw/iMLAknCsS6xf2oB2TPJBAZuXuqfgYYQCAztnq5qMcISkyjUVAof4h9Uyje9w2NdM6wGVTWYMMGO8ONH0gMyZTPE0fxHryiaUscHbA6fGIW6SDRIY009PFC86ewNcH1ro/ex/4wiufdFYatEtkuXDZ+EJWHZsy0TRLlIK1HIaanQDWIE1zSqp9d0WWx+ilqtQeRIWsEteZk7+2ph4x0zo18lElAC7V9Kv7LkIG5qFXfyjotnRdAAAAAYACgAyDZQHI9m/IhaFMZ0+XKw7KQZhbjRPiYtkfIVLztS3/APjSB/8AaOliZBUQHK+kXyRzjJQmzrSu47JJUipqVMoqDk7xHNdrbAn2VV2fLVLOTihzorCPqSF7dYJc5BRNQlaDilQB9HfCj5U6sQxY7aZZbFOYOXA5R0fpr8j6pQVOsRK0ByqUarA/wP1xuNeMcwKGxpAXXXXw4LjXd7qxhVOQNOHHGK+xTrvB67jqIsUHf6x9cICZWwYnJqYg9xhZddfW9qwylI7+PM8Y8iUmr8Q2e4DSABLlBn03xgy2qCz5+qQylLsoZ6eLafCAlJ048N8BlIy383yG/c0Zbh674lZUPqM/DLSsAujXwgDipd8aCvkYYs6npzP8QtMUN+lf5hqWwFQ78s98A0yAk1JGGeOGdMq8YXmrByoO/wBGBrUSaemrBJdnK1pQgOVFhhmWiiNl2dOtkwSUUSGK1H2UJzUruyzjquwLFLssoIlJADDtEMtSjiVFnxPdFVNsSLLKFmR7arqppq6npUio14RbSJ4ZO+mtBviC+kmlIaSrlFdZbQLu5svhDiFnWAbTEkGAoW8TBgDlcDXMMeG+IKMAUTY578ovyai0BdosqfpsVSx9d8SnRWe+N5M6J9eMXpAfLvVEX0qocGNC6TpriIakTAQN1OXvaOwfKJ8nQtQNokBpw9sD64Znb7YHMb44xZnSopVTdvGPv5QFlJJd+7KJLU5YYDy0PrKApU2ddN2sHWKZ1/nugDSZrAkhw2eAcHd4ZwCZNfgcdeGmMEQklJDe7DU0zhOYQN9eGGBgGJRAwFK4nIVr5Qz84O/kISspr7OeGPKGfmg+14//AJgMSV1wavx7sIOlZOIpqBCRSbxpy84ckzCWcej6aAwtLFg3LQV8PKL3oPZL9rC/qyklajgAWp/EUc0Aks3cx99I3nodZbthnzKD2w9MLgd+BBzgKWwbS661zZh7XaLA5B3oXwHjG3yEgpCuBpWvl/MaBssFCUqDEF86ihAqNzRvexLYOrQlNWYPXfWuOBDboC7sqhqIfRUY+EVclZvYAcTU7miykJdoBmSmGEh4ghMTTSAkIHMgiBEViAVvVMQUWia6RGjQB7JaPGOW/LD0URLWi2SkgJWq7OAwvKwX31B7t8dMkJrHtu7HTabOuUsOFA0fMYMYD51SQ/ODhbMQNPREEtdhMqYuWoOUEpJ4UjCJYILltaFjm2FOcBNc5xShxOWuvdCt0Pnj7uGcFSt6igYjeeLn00QUBgObjuygGZE5KQWSAQ1cWAqSHeMv/t8f1QolBwDtn6zi3/pqfvSOY+MAgzqLDKje/WvnEpCFFsn9Y90ESokjPD4D4ehEwO0N7YPoYCIluSC285tuaNwXahK2PMRgS4zqVEUpm0amoFhSlA7M9c/WUXu3VlViSKMFOBTCiXar45nPOAqbJJ+hRoX/ABA0DY1xjbujlkUiWwSzkEM2pyx1zwjW7Gu4JXZNy6TQC9qG5kc9I2/Y9tStTCYLzAqTewH+VMTQRRc2IEEA4YPrjvMWstL4OPjFdItcsFlTEJoT2lAU4PBf69Znuomy1qZ2SsHDHAxBbpdoyhZivs+0klSU3heJdnDtrB1zSlRBwx9CAfQrWMLgSLYgByR6wES+eJJYGIF5pbhCip9Ryp74enydM4RMrviglmm4H14RZpmmKqzS6iLVSWgONfKNZurt6zgFpSvjRjXiMI1IlWvrdHSflcs7Ks6wKm+k73AYHxjnhQBSvpg3DfALpbAvjTjT4boyjf74KUjDPJudKeERVgA3vgJCWpncEO1ceMM3FaGFpOROAOGD4PFu6NF/iT+qAqJJIff/AA+MOoLjHFuD4VgCSk401A9d0MAAhhjmPOAMpWnBq6s9B784s03bRZpqAVMhN69UsQx7TcD+IxWIksXDvkBQ7z3YRnYqFSpk4ZTJCxlVWAoSHrFDkqWpVnQWSVS0n28AAbwDHF70Vtm28iyzFEy1TlluyFhCMK3ikEqzGVIueik1CwETGusUs+TYht1Y2S3dCLMoSwhKJRvYhLk09lQViDEGnbYnTpwKbTIlSpSk30mTJSsgkAp6yYpd5I1L90arb7AuQtIUgyllKVpKVH2VCj5g6+Ud2tGwkLCL9lkzLjALomgzut4RK1TEkKCkJKmr2QoAmoBJDE4UgOe/JZLmJnlZBW4uhRJLasDuaNx+UnaU6TJSqVQuyiCXFNdH1j3RzYyZEyntL7S64kkmg0/eNg21ZUzSELTeGLHDv14QHCkTp01Sb8ybNmLWLiEKxUWzDNgKxuuwtrJshWm0SEInMGT1yzMmuWJF4mWSljiQXeNqnbEs9nWJ6ZCE3STfAIY4Vu4Dubzjy9gWe0zRNIWoPeYLBlkuDpSqQSA2MACw9L5E9RlyphTNCikyZouLBTRquHB0Ji9lA/WxHvhG3dALJOn/ADhcsiYakpUpLqoyixxDeMXU5DADEU48SYAVnNYsFTgM4r5MvtYxA2pKrR1RIvXKJcOQRUtwgNF+VfaKJtmkzJZCkiapN5NReSKh+41Hwjn0hZIGoqOD56Y+MW/T+xqsaJFmCnH0k6lG6wpSA264eca1Zra9M+XjAWKVasDp3/H3xmakFIO+py3FsTnAgp82BIpv1p3wRCxnWu/PAvpATkyXHZBI1qwGr4xi8dU/hEYX2sxQY4DL4QRj/jz/AGgIpAJzqOWOXfFhZk6UfJhvxfEmELtW7u6kO2UA0IbPE4e7AQBJ06uZAAHHJsGhGdKVe7LuAQQNDT4c4sLYkhqvSjAjuL8W7oEl3BBxLM2Ix8wO490UVGzLWUKBxD61G8R13YltE2Uh2JIBIpi3GkclnWZlkGlThTvbLWNt6OzjKulTOGq7dmorqS9Mog6LZbAGxPoQDaipcmWSSEpSQchV/MmGJFsFwEYRpe3ukcoWpC5zmVKvEBnCpuApgWgL3ontL5zNXMFAk3RvbPHeY2a2pdUaL0M6Z2VSphJTJUVvdJYdpVCCaVJq0bwu1IWXKkgUxIz13QEpKhUPHkbPS/ZATVy1H5RQbdtAkTkzkqNxSbqgGKXvAJW+Wmhi5sW0LwByNfQMA+mWzQOdEOueI9a8AumaRC42ADbEWontBBSwzOAOrXSQ3CJT/a7+Xr3xaSF9lO9oDi3yzWz/APohIY3JKEsWNVXlGhzqPCNDs7hQ190XXTm2mdtC0r1mqA4INwN3JitsKB2iRkR3mgPnAWFnnOKc4Z6oGof2vDjFdY1AKCTnX+IspjuCO/VtOUBlaACCzd/vbdjuiPzz/EeEeAccKen8oB8wO+AYQc6tnT4d8NC0GhwceLZnnC0qYHwZ9K14w1LR2SW8dBAEmLBbUaYc4jZ7T1aknMFy1MPXnA5RYcqe6MzVBsnOu7JoAW1p4XOWsYKWSKa7vdG2bLsnWyUE1bsgDIE+mjTLTU5OMvhGwdFdoXFXVHGjNnxGDe+A29UhSmlgkB2cUoKNQ07oj0w6GifZUol0VLqk6/aBJxfXWGU27qu2aA1JJwYee6KQ/KR1k26lkoBqpRAJGTA50gOb2/o5OkEhaFCvEPkxHGG9h9Hp9tUUhbXBW8Twri/COt2LaVkmkBU+QpyGBWnH8VYNZNjy7NNmK61A64hTFSd7sXwrDAx0Y6LIs9m6pR6wq9snCoYgDJO7eYUmbGm2VZ6tRVJJok4of6qS7s7eMPT9riQHUpDBz7SXI3Vg+y+k0i1AiWtJIZwCDjwxgJWG13hh4Q1feFurulsoIMK97QQvNV2z69Z841zph8o0myWcokrSu0EFISK3CKXlnANkMyI2KcrskmjR89bXnibPmKSzFSjuAf4QUkFlR36xYoDjNhClmsd4ilH5w9OVcTgPX8QCdo7JGNIuJMy8AXodMtzad+cUJmua5w7YrSxYhxpAW6JKnLUpWh9fxBP6cPtHkqConN2cHLnOjUB9Zx75yNV8/wB4Bazoaoq4f3Yd0OJmg7jUNh6eK+yWu674Y/x6zjKrTV+568uUBYiRfD5ajyNPGFlymz1fGlQ3GBJtAI50qxdoTt1sYcf57oCdotQCg5qMf5EHlTlJIUku1dxb3tGvqmkxYWC13iEnu90B0HZ81NsQmWtRZw4Lu2JA3+NM4uF9BbGgXhJlqS1byiTvxMaZse0FChiPqkiuAGWeXcY6FYbYZlU1FARydwYBZOzdly0dqzSQCaukKPccQPCG7JZdmTDeRIs8whsEg0FBjwMTmdFZU5ypF1T4pYfERCT8m0q/eK1u4UWLP3DLhrFRbydnWcgpEmWkKxASGPdHhsKVLmdYhKZZAIIQAkF9QKGLCzbOTLSwfc/k8CWCS8RSK1Ek+j+0MNRjp6rHkWatc41bpr07RZQZcohU/AjJIIxO/dwgiHTjpKLPJMpBBnTQUgPVKSKrOlPdHIZVgJPrJq6Q/abUtZUuaola6m8akZAaCAyJ5wAd8W9VPhBU7103Ulzg+TYO0V20A3OsPzkhLUL658ogqw9YoKJzrhzqc4BGxWErcgUEEn2UpPGLSVJuBgQza1fDI0jPVg0JBrWlcoD2ziCkMqr1DOfPy0iwpv5fvFXIsqRVJIyfLh+8Gvj7Pl8YCKpe71hrA1hhvhu8CS7Bmr4O2fdAVG969emgB9YAHYUxintk++p39Of2MN7UUwYYvXhCFlR2hAQaJS1NWIDEcYmmA2GwbSYC9gMPRxjfeiu10KS74EEsRzutHL7D2nBhkpKC4JB3QHftnW9Cw4IbB98W0m2Jwj582b0qnyklKVgjIKGGVNKQ7Z+nNqQlkqvvmpyRuFcPjAd4m2pAzih2p0vs0m860uKkPXuArHF7d0mtCwQuaq7mkHE78zALHZr/AGl+y9E1cneT5QG67b+U4rRds94FQ9sjCtQgZ0esaFaZxvElyp3JNWL4u7kw9PTdGDbxjwCueFIq5SQVOcsh69NACvKUSS/aFSak9+m6HLEq6QWr4vw+MSKAzvX1ujCZr0Ql1Y5+j+8Bi0rcv4DTSJpUPrYj1Q+sIEtAT7RD4sK89IUmWoDPu0gHJ1oJLO3CBXyPXwhM2rQQQ2uAsET8jpvGPp4J1iPQHxiu6x84i41gLQKBwz+P7QI+Jwp69CBBRGZb0Yq7TbCrhATtSryjWI2YVJ0BiCDDFkl9mZXAU51gFU4xh4kg84lN84CcibdU8bGsJUgEUfHXnyjVUCLqy7QF0JJHA+qQDEyU0AnzAk0qTlxgNotFbqS7xa7OsSZQvTCDMIdmdgfJ9+kAPZ2ziDeme1S7mBwGrRdWiyAB3xDvUNTtNkz1+MHsUq/dJSEscO8M4JpwhjaqUsRfFSdCTuoKAe6KNXtmBASdxc4HcIrAhd6mB1pDdv2ukOlIGVAxrre9cYqF21a2HkKmILlSJSe1MXfOgNP3whC0bZYkS+yD3QFGz1HtKISN+MEFgA3+P8QCl5asA7QWy7LWsxZyEUa6OLE+LwS4wr+38wCsvY6A7rBbyzhyVsuXoTT3nCtcogqcBQAetYFLtxcsW9ZwFimyIwKUnV2xbJ8cIY6hH+mn8B+EIJmNQucNPB4984On/rAUtsmUbPOK9Ihm2z7yoAgViAgTD1hYhQzb3QCUhxhBbMGUHzcRQksMawYIvI3iLm39GV9R84R2k3rqgEkEUcKqKjF2wuxUSyQHG6AEUcolLQVENjBil6NWHrNKuew98ip+zw3tATs4FnOAVN8Evrvh+xkJUL3aJq5D954aQnKUiUHUXUa0L03wrPtipqrspN0YAJcnnAXG0OkKUdlBfNscMHLcxFKZk20E6E107ziYJZ9lJS5nEbgD598M/wBT7N1Au8ICaej6EAFbk50YZ4Z84yizJCewAPGmVe+Elzc1E0yJ90RVbmOvGAZnIqa6U+EQ6xIxblrnCi7W7vCy7Q4gLcT0h3z5vApttTg78Yrk2eYtmBMWEjYFCZim0ArzbCAVmW6AptZctFgqwITkPOI9UitB674BdO0i2AiXz8aDlBDYk6RL+ny/tf8Ar+8BTlFWiaJMMIs9cIOiWIBaSu7WsOlaTXTf7oj1LZQSybPM2aiWgOpRA1qfdAd86K7Oly7NJCUj/wASFE4m8UhRLneo841HpP0V2bZ5a5qUhSryux1xSHfBKRkKho2ZFomWeSJKliaZUkFZSGUwF0NvLAePHmfTTphZ7TMCZcsoQgMSUgLJzBLPi/fAarMtyXLJDaBwMdcYh84mLokMDSgbxiZtCK3W5OYwq1jv8IDMvZX21N4mLGVPRKBCQMMYpzPWdaxOXYVrgC2q2pJwf1jhCs21kmlOEPI2IcyBzhyRsiWk4hfF+TUgNfck4QxK2fMXke+kXSJACmYADcBpXCJM2bDF3x9xgErPsMJJ6wl93xhyXYUoLM3c55kRXzNqKSRdww9aGL4pdLqe8znhq5ihQKzwZsMfDGMCcwr2h/yA01BMDLEOU1bvrmaxNeB3PvyxiBS0lt+hG+Ay8fWENFbpZq6v6aBpSNMP5gMKW/rWIXtyfXfGSxPDhHr3D13QA51ICk+cRtM9znAEpLtrlxgGL5Przjo/ybbEEiUbbMFVOiSGckks4SKklXZG4KMaZ0a2EbVaUSE0cus6JHtHiB4x13alpkWVCpyg0iypSmUnNU5iEs+5uajAUHyidITZZHzdKntE/tTSPqo8wTgNzxyRElzw3d0WNu2mufNXOmF1rJw8huiEqVRI1gMytm9kKIFcIbFiS0BnWg3qUAo3BqxYqDIJcAM9NW8RXnAJLQEgcKQxdKJbkNQYZv5RO2bPvEXfZIBBd+J3YYQTadnJQQnAMw4boCNqmsns4H34jH00LWAFyX9P4QGVOvBjkMYdszANR/dTMwDM+XR7zbsG+MJTJwUSCzAaZ/y0YttqZLOTkIrp01k78IDMmQZk66GarnKkbCsG8KsBTDFsHp6aENi2a6i99qnAUPv8DFnaaIB0ww0zGUUJzrPeJUkFh3DuBNIwqyOGcYPkBvDmHbFLZASSHICz/wAg+Puhac4LjA8KAjXSIK6ZLANTxw5cYkZQr6rpElmrDDn4tEkYGAWSN2/E78oj1Q0PKGOrrSC9Xw5QFROkXD2vaOWnGPSJd11k1Ps6vrEpUtzeVgMY2Hob0bNutAvAplIqotQkMyBhXPcIDb/k32H1MhVoW16ZRJ0SGJUe8Gu6NT+UbpMbVOTKln6GUSEtgpZYFW/T+Y3H5RLf1FnRIlEJ62jCl2ShgANxL8o5bKQ63yAgBrl9oD7Igxep+ynLUxCxyytT6mGjJJBb6xEAtNQUpFcdAfhD9qnnqmOnOrxK3WeqUh8WjFqQSoJy+G6AzYLYW4YedYWVaFy1EEuMWODHyj1mLGj0hydZyoGmFYDHzZKu2k44hmbvzgxkgDhiYDs6Sb2gbnzygm1rQzIBxy0Gp3/tFFVOUCol6DDed0AlSytQEStKg10ZYw/smytXWIH0Ahk6bsGbxeMTFXqYAd3IxiYlnNdOB1hMrKjdScMT74oOPpCboZII9PDhlBSWcZNxINNMu+I9ULoGXHnTj5R5hSuEArNkhBDua8KR5CdIYtkr13fvAEjuY8/XviDKZDuccmjFw+hB0KZwMeYzryeI9/gfhAZkbLVNKZUhCllTCiT4qwA1Ogjrexej6bBZQhSgyApc1eTmpPDIbhGySLWnqwtroIBAZsawtbrZJVLImAFCx2goUbeDlEo4F0o2wbVaZk0+yTdQNEJokDSleJMI2lFyWzMo+Ry3ER0/pDtzZsuWoSZEiZMN5IaWlhvOo4RzSbM66cCa0r/xH7CKDWOTdTvb0G4wSxSnLDJojOmElsA7+MPWCYwZu8e/lAZny3mC99UE54k8NISlrdTjIt+8M2i0UUrBx+0CspDJ3aHOhf1pFC8izG+oPm0WAlktqTTL1j4wFJaaSGoSRy5Q5dZi7+vGA9dCApRYs78YoFqcqX+GLDaNqJARVjjRuY5RWWpYokcPXfEA7DZ76qtxi4TZ2IY03HygOz5ASn1jDijdBrl4xQjbV0blGbIhg5zx74iiVeU+UMFVafzAFJOhdtePKMPnr+9Y9fbdHiv0M4CXr00YKQC+La+VIxfanfBDnl4xACUp1efPdB+rP2YgZLEYh4a+af5jmfhAdO6ZbYVJYJQpRAN0BKi6qYsPZDvxEcn20q0z1utE8t/gtnNaBmAjuw6A2H7sj8S/1xk9A7D92RzX+qIOCWbY04C8qRMw+wv9NMRGLJsSdVXUTa0A6tdPCO+f2HYPusrx+MeHQKwfdJPel/Mwo4T/AEie5PUzuHVL+ENWXZE56ypn4FDXVMdtHQSwfc5H4BGf7GsH3Oz/AJafhCjidt2HOIAEqYxxaWtqbrsRGxZwCfoZtHwlr3Y0jt39jWD7nZ/yk/CM/wBkWD7lZvyUfCFHDrLsmbUmTM19hY7sN8G+YTrtJUzLGWoM9NI7WOg9g+5Wb8iX+mJDoVYfuVl/Il/phRwqZsicHJlTCcP/ABr54QjK2DNKqy10/wAVVfiI+hP7MsP3Ky/kSv0xj+zLD9ysv/XlfphRw5Gx5gFJa/wnyjCtkTSzy1MI7n/Z1i+52X/ryv0xIdErH90s3/Xlfpi0cOGxlj2UHlEE7FmFzdLtnnwju46L2T7rZvyJf6YkOjdl+62f8mX+mFHBxseYzs3/ACSPMwNezFFiCjCnbQPC94x34dH7N93kfky/0xn+h2f7vJ/KR+mFHz+LCc1IBo/0svD8cZRI+0uXTD6aT+uPoL+jyP8ARlflI/TEhs2V/pS/y0/CJR8/oKQ7rlY52iTr/v8AXhHuz9qR+dK/VH0ELBL/ANNH4E/CM/M5f2EfhT8IUGj0K7VtKpciatAdaJa1JDEupKSQGFS5ADCtYr/7gUlK70pSigr9kM6QtSUte9okXSWp2060guo9FDM6TqTQyFkkzWCQrCXeUl3TipIHeoawVPSEmvUra8Ek1zJDgXcGBL8NRAXMeiml7eXcBMhb3UFTAsFKuggBrxCSouW+oqDI2ssy1L6lQYpATVzeKakXXAF5ya4HSAs4W2nazKkzZgYmWha2JYG6kqYnJ2hNO1liTMmLl3SiZdulx2StKUlymvZUDRxGEbWmkgGzqAKgkkk0dKVEkXMA5AOqSDdgMS+kSXUClTggApqlTplqdKiQKGYEmtLpJIAcFTtoLsyp8tCjdC2SQyiUEioqRUO2LZQojbc4gH5rMGBu1q8tSil1IDdq6l6VfCLDZ9rmLKr8u4AzF1OSQDQKSKVI1BEAuNuMFukrudYXSm6CJTUTeJvEghmoWMRT0ga8FS1kpReJSmiiAklKA/tG9Qf4nSBq2haQXEpShfJAZnlmUpSUkmqVCYAknJwdYNZ7TaHSlSC14utwHTeUACkCnYIL6htYAn9Z7RHVrZwAoAlJB+sGHGmNC7BiY2XbBWUDqpgvu5aif9xajxi0Wi0CabssFDEByGyIUa3tQ2QrVqzt3X9YDLYpCfZNHPbwVey7NCnRlYiAsY9FNLnWq+v6MXSXBJBAAQigAUCHN4l8DqC8YTPtjh5ctmD1z+jftXnasw+z9VNK1C6j0V2zploK/pkoCLjuMb97Brxpdz1ELrRaSXQqjSvab2gZvXBqEP8AR1LgZAsxC5j0U9kk2sKBWpBFQa9nAVYB3vu2iS2MZNjtBoV9l531iFEKUsymWlihgUimQOlQt480VkmROTNS5vIvaksOrWC5OquqZNWZZesWcB4Rl4xHoDLx54xHoDzxCdMupUWdgS2rB2gkYgKcbSm/SXpV5KCtmSrtBMxSUAAu5IurvAMwODgj39cWoKuSFlr4fQovBmb2qey4xAd4tzAbN9b/AHKgFfn00pURKKVJVLbO8FKTfu4YJvY8Ykm3zChCupIUol0uey1Q7Jdzhgz5tWH49AVKNqznSDIulRTir7SVKUzpD3WS/wDuP2als1tnKWypN1N0l7w9rJP7xZJzjEBWbNtNoUfpJYSO0XJDveLJZOQDVNS+4wEWi1BA+idRFTeRRXVpe7gw6xwHegdxSLmMwFKZ1rTeaWFvea8UBmC7mChibjvqcIJKnWgTe0l0Et2WAYOLwJLj6pYnNQDs5tYxAZj0ej0B6PR6PQHo9Ho9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4" name="Picture 8" descr="http://www.infobretagne.com/images/abbaye-kergonan-guera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60" y="3124200"/>
            <a:ext cx="1993515" cy="34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7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FF00"/>
              </a:buClr>
            </a:pPr>
            <a:r>
              <a:rPr lang="es-ES" sz="2800" dirty="0" smtClean="0"/>
              <a:t>Auténtico “hito” en la implantación litúrgica.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</a:pPr>
            <a:r>
              <a:rPr lang="es-ES" sz="2800" dirty="0" smtClean="0"/>
              <a:t>Crea Institutos de estudio de Liturgia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</a:pPr>
            <a:r>
              <a:rPr lang="es-ES" sz="2800" dirty="0" err="1" smtClean="0"/>
              <a:t>Enc</a:t>
            </a:r>
            <a:r>
              <a:rPr lang="es-ES" sz="2800" dirty="0" smtClean="0"/>
              <a:t>. </a:t>
            </a:r>
            <a:r>
              <a:rPr lang="es-ES" sz="2800" b="1" i="1" dirty="0" smtClean="0">
                <a:solidFill>
                  <a:srgbClr val="FFFF00"/>
                </a:solidFill>
              </a:rPr>
              <a:t>“</a:t>
            </a:r>
            <a:r>
              <a:rPr lang="es-ES" sz="2800" b="1" i="1" dirty="0" err="1" smtClean="0">
                <a:solidFill>
                  <a:srgbClr val="FFFF00"/>
                </a:solidFill>
              </a:rPr>
              <a:t>Mystici</a:t>
            </a:r>
            <a:r>
              <a:rPr lang="es-ES" sz="2800" b="1" i="1" dirty="0" smtClean="0">
                <a:solidFill>
                  <a:srgbClr val="FFFF00"/>
                </a:solidFill>
              </a:rPr>
              <a:t> </a:t>
            </a:r>
            <a:r>
              <a:rPr lang="es-ES" sz="2800" b="1" i="1" dirty="0" err="1" smtClean="0">
                <a:solidFill>
                  <a:srgbClr val="FFFF00"/>
                </a:solidFill>
              </a:rPr>
              <a:t>corporis</a:t>
            </a:r>
            <a:r>
              <a:rPr lang="es-ES" sz="2800" b="1" i="1" dirty="0" smtClean="0">
                <a:solidFill>
                  <a:srgbClr val="FFFF00"/>
                </a:solidFill>
              </a:rPr>
              <a:t>”</a:t>
            </a:r>
            <a:r>
              <a:rPr lang="es-ES" sz="2800" b="1" dirty="0" smtClean="0">
                <a:solidFill>
                  <a:srgbClr val="FFFF00"/>
                </a:solidFill>
              </a:rPr>
              <a:t> </a:t>
            </a:r>
            <a:r>
              <a:rPr lang="es-ES" sz="2800" dirty="0" smtClean="0"/>
              <a:t>(1943):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800" dirty="0" smtClean="0"/>
              <a:t>	La Iglesia no sólo es “Jerárquica”, sino “Cuerpo místico de Cristo”, “pueblo de Dios”: revalorar papel de laicos en Liturgia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800" dirty="0"/>
              <a:t> </a:t>
            </a:r>
            <a:r>
              <a:rPr lang="es-ES" sz="2800" dirty="0" smtClean="0"/>
              <a:t>    </a:t>
            </a:r>
            <a:r>
              <a:rPr lang="es-ES" sz="2800" dirty="0" err="1" smtClean="0"/>
              <a:t>Enc</a:t>
            </a:r>
            <a:r>
              <a:rPr lang="es-ES" sz="2800" dirty="0" smtClean="0"/>
              <a:t>. </a:t>
            </a:r>
            <a:r>
              <a:rPr lang="es-ES" sz="2800" b="1" i="1" dirty="0" smtClean="0">
                <a:solidFill>
                  <a:srgbClr val="FFFF00"/>
                </a:solidFill>
              </a:rPr>
              <a:t>“Mediator Dei”</a:t>
            </a:r>
            <a:r>
              <a:rPr lang="es-ES" sz="2800" b="1" dirty="0" smtClean="0">
                <a:solidFill>
                  <a:srgbClr val="FFFF00"/>
                </a:solidFill>
              </a:rPr>
              <a:t> </a:t>
            </a:r>
            <a:r>
              <a:rPr lang="es-ES" sz="2800" dirty="0" smtClean="0"/>
              <a:t>(1947):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800" dirty="0" smtClean="0"/>
              <a:t>		Carta Magna de la Liturgia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</a:pPr>
            <a:r>
              <a:rPr lang="es-ES" sz="2800" u="sng" dirty="0" smtClean="0"/>
              <a:t>Algunas reformas</a:t>
            </a:r>
            <a:r>
              <a:rPr lang="es-ES" sz="2800" dirty="0" smtClean="0"/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800" dirty="0" smtClean="0"/>
              <a:t>	</a:t>
            </a:r>
            <a:r>
              <a:rPr lang="es-ES" sz="2400" dirty="0" smtClean="0"/>
              <a:t>-Vigilia Pascual: Sábado por la noche (400 años era AM)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400" dirty="0" smtClean="0"/>
              <a:t>	-Estableció: no comida solo 3 </a:t>
            </a:r>
            <a:r>
              <a:rPr lang="es-ES" sz="2400" dirty="0" err="1" smtClean="0"/>
              <a:t>hrs</a:t>
            </a:r>
            <a:r>
              <a:rPr lang="es-ES" sz="2400" dirty="0" smtClean="0"/>
              <a:t> antes / Agua no rompe ayuno (Antes el ayuno de agua era desde 12:00 PM)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400" dirty="0" smtClean="0"/>
              <a:t>	-Misas también en la tarde (Antes: sólo en la mañana… ¿Obreros?)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</a:pPr>
            <a:r>
              <a:rPr lang="es-ES" sz="2400" dirty="0" smtClean="0"/>
              <a:t>Influencia </a:t>
            </a:r>
            <a:r>
              <a:rPr lang="es-ES" sz="2400" b="1" u="sng" dirty="0" err="1" smtClean="0">
                <a:solidFill>
                  <a:schemeClr val="folHlink"/>
                </a:solidFill>
              </a:rPr>
              <a:t>Odo</a:t>
            </a:r>
            <a:r>
              <a:rPr lang="es-ES" sz="2400" b="1" u="sng" dirty="0" smtClean="0">
                <a:solidFill>
                  <a:schemeClr val="folHlink"/>
                </a:solidFill>
              </a:rPr>
              <a:t> </a:t>
            </a:r>
            <a:r>
              <a:rPr lang="es-ES" sz="2400" b="1" u="sng" dirty="0" err="1" smtClean="0">
                <a:solidFill>
                  <a:schemeClr val="folHlink"/>
                </a:solidFill>
              </a:rPr>
              <a:t>Casel</a:t>
            </a:r>
            <a:r>
              <a:rPr lang="es-ES" sz="2400" dirty="0" smtClean="0"/>
              <a:t>: Doctrina del </a:t>
            </a:r>
            <a:r>
              <a:rPr lang="es-ES" sz="2400" b="1" u="sng" dirty="0" smtClean="0"/>
              <a:t>Misterio</a:t>
            </a:r>
            <a:r>
              <a:rPr lang="es-ES" sz="2400" dirty="0" smtClean="0"/>
              <a:t>: En la Liturgia no solo recuerda sino que actualiza el Misterio salvífico.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u="sng" dirty="0" smtClean="0">
                <a:solidFill>
                  <a:srgbClr val="FFFF00"/>
                </a:solidFill>
              </a:rPr>
              <a:t>Pío XII</a:t>
            </a:r>
          </a:p>
        </p:txBody>
      </p:sp>
      <p:pic>
        <p:nvPicPr>
          <p:cNvPr id="5124" name="Picture 4" descr="Pío X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00013"/>
            <a:ext cx="146208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hQSEBUUExQVFRQUGBcXGBcUGBQUFBQYFBQcFxUYFBgXHCYeFxokGRcUHy8gJCcpLCwsFR4xNTAqNSYrLCkBCQoKDgwOGg8PGiwgHCQpKSosLCksLCkpLCwpLCwpLCwsKSkpLCwsLCwpKSwsLCksLCwsLCwpKSwpKSwsLCwsLP/AABEIAPkAygMBIgACEQEDEQH/xAAcAAABBAMBAAAAAAAAAAAAAAAFAQQGBwACAwj/xAA9EAABAwEFBAYIBQUBAAMAAAABAAIRAwQFEiExBkFRcSJSYYGRoQcTFiMyM7HwFULB0eEUJDRi8XJTgpL/xAAZAQACAwEAAAAAAAAAAAAAAAAAAgEDBAX/xAAlEQACAgICAgMBAAMBAAAAAAAAAQIRAyESMQQyEyJBYVFxgRT/2gAMAwEAAhEDEQA/ALfJXB9taNSud6VcNOQqyvm/ntqESnnk4kxhyLP/ABJnFdGWxpMAqoaN9PJ1UguC8XufGLxSfMHHdE8q3gxpgmCuZvWn1lAvSDaH061MgwHNPiCoob3q9ZQ81PoOBdH4rT6yz8Wp9ZUv+N1OKwXzU4+eiX/0E/GXP+MU+sl/F6fWCpKpe1XPpFaUb6q5gk7o5HMH6KfnRHAu83vT6yz8Xp9ZUvaLwrMMOmeGepGL6LZta0ml6xocWEwDx4kdnbyUrPZHAuYXxT6yT8ZpdYKlWG2OBdhIa1uIuOQwgxqcjnuTb8SqjVxlHzoOJeYvql1lgvin1gqM/G6vErPx2r1kfOHAvP8AGKXWCw31S6yos37V63mm1rvuthycfFCzWw4l+tvul1gl/GKXWC840tpK4ORKJUL9tBzVjyEUX629KZ0ctvxJnWVKXHfdUh2Ioob2fGqzy8ri6o0Q8fkrLXN50+stm3gw6FU9WvmoN5XSw36/EJJzUx8mwlgouMOB0SoXs9aC+mCeCKwtadozNUDb+PuSqfv93vO9W/tB8k/e5U9tAemsuf2Rfi6Zysj58lJ9nM6oBOqidiMKS3A+KrSq60K3sL+kqn0KB7SPEBQIjduVjekCmHWameDgPEFQEMCTI/sOhuGp5YrsdUjAJMx5E/ondiuKpWzptJEx2d50A/cd1g7K7KigA92rgCWkaO/5l3lLGDkDkAbj2CFSH1D0SOGhBgjXnqpF7CWYvFSCHtcXAiBBmRu0G4blI2tW4C0qCRXyYAOx1HFInMD4ukZEdLPfkEYoWBjGlrWgAkkiBBJ1keCcLEyil0Q22caljY5paWNLTqCBBUet/o7slVwdgcwjXAYDs5ggg+UKTrAFLSZBEa3o4s0HI9Inqw2RAgADQwe5Ar89FkMxUH4iAOiQBijhG/8AZWS9siFgGSXghuTPPFuuepSdhqMewjc5pHhOufBMqtLdoV6Fva46VobFRs8HDJ7Z3tKq/bLYh1nLXMc6owzqJLIzgka6nhoqZQrYyaZXdGicW5GLHY3kZFcKljc0zhOHKHQcPSEiCe/wKM2FmQTPqxa3RyuxhGIHiiB7k1s2T3py5uX/ABYcnsdHB6IZ2jsWtlnEFvXXOgMwngEy3dkXe6HJHlHdjfldyka60Ojly7Be0b4oOVQX+7Pmrb2r/wAZyqK+RIas+ftF2Hpjay7lIbmqRUao1YyUcu6qWvB7R3Ku6FfZLdt6v9gHnIBzZHMwoFdNQV6zKTSJecIn74SrB2oo+tut4zJ6OTRJnENBvKbbB7Ieoc5zwx3S6JIhwLHEAgHl5qeClTGbaJhc11Cz0W027syeJOqfArFitSoqNglJXKpWAGZTKreUzBy+qhySHjByCUpUEbeRmCndK2ylWRMaWKSCCxcWWgFdQVZZW1RiVYkQQKuNei17S1wBa4EEESCCIIPcuySEAVVt7sc+n7yiCaIEFomWQSWiN4lxUdo0SwQ9pB4HI+B7vFXjaqIc0tMQQRmAdRwORVO3zdtSzvc17YiY4HiW/wCszyVclSHWwZY3y9/NPHDJDLteDVqZcET4rm5NSOjh9RnX1Wln+ILrXC52fVWQJyFsbHfKCkUqO7Hn3Q5KQwuvD1RyZdgvaZk2dwH3kqhvUQ0TuVyX2PcuVRX1T+qz+Q9ouw/oHoPz3I5djuk3PeECptgo1d5zCVPQskyzaLPcdGJOEgGIMHTvjzRinRa0CBEeIQy7aLX0Q10EECZ3ok05fem5PFaB7OwKbW23NpjMxlKWraA0E8AVB75vYvMTkT/xJlycEXYMDyP+G96X+6q6Bk0ace9cqNtI3z9OaFAp1SXO5OTtnZWOMY0go62mDnl9/undjvPMST5IO1y2a/NMpNOxHjTVEwpW4ZZjsRCzWgHeD+yhFntUHjHESpBdt6N368oI7Vqx5N7MGbx6Wg+CsXIVRxW4K1GCjdYtCc1ugg0cVBvSPRgU3ielLTrAynTcTpIzyU6LUC2vu91azEMbic1wcByBn6qHtEop2xfOqgCNERcVzbZHMr1A4ahp8Wg+Oa3PYFzM/udPB6DesO/sXOkM11qhc6YzUwGyItTYw+67lJFGti/l9ykkLr4/U5EuxjffyXKpL2dmeaty+vkuVR3t8Tln8j8LsHbAzRmidhMHVMGojY0iegmWjcVT3LeSdC08CMuCGXAfcjkuFjqgNlv5sxBnx7dVZdImKsdXxbPdu5fUqE1akuJyUhvysfVHNRYPzWTNtnT8ZUhyDl9/fFPaGmZTBh+/2CdUakcf0VCjs2PodNaO3wC2wDcP28B95rSmZ3j9l0LXAiSA3PM6nknSK2zdojs5fylFUg5aRHPjK5PtQGgJneVgq5+CnRFa2H7LWqxlDhwndu17kXsFY5gyOw7lHrGGmJcWu0GUjPjzUhsGICHEOI374WqGznZ1SHLqsOXVr00rN6XcVpZ6xxQdM1bdGVxtWECVqViQhMVFT7QWgm2VokNIbA0EanLdJEoW5yN7YVmutriBBwjpZQ+DEt5aHtBQEiSuXn92dXB6HKrqtGahdKwXOn8SIjzLT2M+X3KSyo3sYPdKRyuxj9UcefsMr5+S5VHfHxlXFbaGNhbMSqt2sul1B8uPRdMOGhj6FU+QtWW4PYjjSn1ldotLis1Ou8Nxxn9wjl4bOOoDEDiZO7UcJWeDLMkWSvZmp7oKO7PX0DUr0Ih1GrUjgQXkx2RKO7LO92FX9uvFlnvatIIJqfENOkBk7x3K7uJWnTJde1SWGFHGPkorbrUMJzH75bhvQegDiy08o+8lnybOlgdLY+IXak/cmNstIaIzEg9kme1caF45QSJmNcx4ZpODNKyxeiQ2elOi1qUoMFMbNbuB+/8Aqff1MkHshFLoHd/w7MogNkkSuYqDGAIk+Z3QmdVxbMmP2TZ9oJzDsEb96NLQVJrRLqVR7XtMu5HXTdO7t7I1Ujo1GneJ8+8Ksm3+Bl62eZkh3FvA8tV3pbUuD4x0w7L4yym7zInvlWxnxMuTx3Ltosm0HKeHkmba/SmfvsTG6r4dUhlRpa9wMT+aBMjcRyJXUWPowH4ADH/DvVvLl0ZeHDUgvTqEjSCPBM7XepYAS0753EQJ+ieUgIyTW9mA0nSQMj2nMZRmM1Y+imFctor7aksdXxtBl7WuIkENzIjjqNdEDKIW6xvFXQBgptaMTgAdSQMRk5ntTEjJczNfK2dHHSVIaVEtCmS4Aayt6g4ZphQ2lpsrAaYTnAmTOnJEE30E5JLbLk2UsbmURiykZI4geyt4mtTxTIOm4eCOyuxj9UcifsNrwdFMkKM7VXX/AF1n9U1wa+ZDjujI6c1IL8qYaDzwCqSwbUVaNf4iWh+YPA5GEmSx4Ol/RHbEVbHhLnZT8TdJ+oVgtvVjrJ6xzcmAYhygLpaLQy0UHNMEOaYjcYyPiodXvunSslRgGdVpaZ68Rks3UrvTNsV8kOtomt3V6T2h1KIOo0VQ7c2YfidaWlxcGFu6OiM/EKR+je3PMgnISP2TTbYPbb5aThc1hiYa50nXd9hPGWjPKNDK12x5sxMHotMnhC52O8yKYMnMAyTG7Nd7ZfmKyVHGNIInEA4uiDlxUNsgqWno4oZTGZGpk/X6JeGi5ZN0SetfNJpBc4Ex/wCjykrkNqqHVJ5NQ2lczdGiDricMX1yRCy3M/FLamEREcOXh5lQlH9Zo5ZKtIfWe8hUBfSBEQSJ3dgKK3deIfn/ANTL1YDTJa7jI18s0GoACsST2DXz496qkkbIW6TJTeVsDiGtguPgOcIPUoYTNUl54aMHdv70/u4j1mgGRaMsIndAyiYI70SfdhqghomD38hxVaLZJLTBlDaFlOm5jaPvMTQDoCDMwAM92vFOHPBHvKLCRqXNY4Huif8Aq7f0DqTT0c9+UnuWtnJxS5sjfOfknlJNVRRDG1cuVg68L1tFgwV6LpoEx6hxdUpMO7C1xlg1ggjRTTYjaV9usZqVGNa5jyzo4g10NBkTOeZ3oXe4ZaLHaQ4BsUsbQONPMa57u3VSy5bGynYaTKYAaKbTwkloJJ4yZz7VfDqkYc6qVmttt7mUQ9hGTgCTOn3Pgh1p2pqGmB0CXRm0zG+TuMgaBdbc0myFvExyxA5qDbWVHWemRiIJLaYPEEBzo49Et8exLbtJFkI41Byl+WdDb3uc5zssWbgTiYSd7Z0y/iBkuFRNbqNTB03YmkSDED7/AJTp4lZc3uRii4rYPvS04Kbnb4+v2FA6b+mD2z5qV7UvihzcFELMJeI3la/HjUbMvku5JI9E+jWrNnHJTKFDfRxZCyiAeCmS3R60Y5Jp0wbtEP7Z8cF58vi1htV0SM16HvuvhoPOuRHivNO0Tveu5pZgmT7YrawNoV3VZGBstnTT9TCGUtsKNooGgaRxudiDtQ0zPNQ6yX2W0XUiCWvOemYG5F7mt9npBzwIJEGc/BJDEnss+VpUWTslVoUnYcg531TP0ls9SW1iBgPRkah2ZHkquvLaNz3DB0cOjhkStL12ttNpY2nWrOexuYBiJ3ExqUrhCmh3laknE41b2e4vDndFxBI5aeGqJbO28U6b2kTiczOYgGWnmNEEsdMOe0E5b+Sm1qo2dopVacODOjUYPicw6uH+zTLlLjaFhkamOKEDVPA0iIOWvDwXCyBh0Mt/KdMQ3Hn2J/TeBHBYXZ38dNGj7NjB3ZDl3hMbsb76p3Dw18f0T+8L3pUaRJzecmtGrjuyQq5HGQTm4iTzJz/RFOrJjJOVIkNazSJGRGh5KQXHaIpk5Azn2ZIRZjKG2p9QVDgJBGWW/fmDqEiTTsaUPkXEnRtjKmTi3nv7lxFCk1rh0S47zqB2KGWK+a7tRRmSM8bdDG6U+qMtT/z0mDi1pe7xcYB7ld2Y/jcdbD20lkY2zYGAettA9W0DVxfr3dqkVis+GmKfVYG+DYUT2dc2lXl7jUeRAqVCXOH+rYyaOwBTWjUDswrcdNmbPcUk/wDdjW0Xb6ymGTGYPcOCqr0zVsFajSaeiKUkcSXkS7ua3wVh7a3/AP0dBtUAn3gEAxMtcYPZkqK2svx1qtDqrjJMAdgHwiOz91bFK7oySk+Pf/Aps/fmGmGO+EmD/qdWnluUhP3ooHYfiA/+VsD/ANNOX6eKlV02svpAnVuRVHk47XJD+Nk3xYl9WAVaZbv3cxooHZ5bUG4g/Q/wrBe9RfaOzNbVa5ozPxRpO5V+PKvqXeRC1yX4XrsFXDqLSN7ZUqlQj0YGaHcpxC6UVSowTk5SbYL2k/xnrzftF813NekNpP8AGevN+0fzXcylmQgIStcaR2qRVkihKQklKXIA2DSNEQua0H19OTli+oj9UMxLejVwuDt4IPgZQyYummWDRukHJr30tcmEYc9eiQQuw2XJzNoqkdmEHyC3s9fEA5v5gCO8TCdVLUcMb/BZHJpnehjhJWgcLsp05wiTBBe4lzzyJ07l1stOHDSI+h+qUfVdadnkT98lDd9l/FR6DjLUMIjIhNrba5+AZnfwlM2WfPU+Kc0acNzyQ1ohUmMC2J+/Bd7NeBAgn77VvWaE1dRykcvvtSFyaegnTrkkQphs1eDnkhxJiP5UKslKBO8SIUr2V+OZ1B45Z8U0H9jH5SuDAXpstmGyUmTBdWnthtM/q4KmMclWB6Zb6FS1MotIii0l3/upBI7mhniq6a5bThS7DVOn7oOGrHtPicJ+oRu6nRVImAXwf/scjylC7pM03AkaTrvGf7IrdWbweBJz1mYy4ifon48kVptO0FbVZXMcDLS2RqDB7JGiDXvcdZz3OayQTOFplwHY05nulS2uGuDhGcbspEJnRtZwggfCcxu4ZquOKMejU/Km48dE29GLYoQcstN6m0oFsrUxUwexHoWhGUGbR/4z15t2j+a7mvSW0n+M9ebNo/mu5pJkoBF2awuSkLMKrJNQulKkXZAczuHNbULMXHgOP7J/Vs7msyBj78UyRDY1qFrGkNzOhdz6qarchaIZJNNlLbipBp1YY7tR+vgpa2yhzZGfHkRmqxuO3+qrAn4XZH9+5WVd1pErJkVOzr+LluNfqGFqYWZjdx3prYL3dUdhwQQY6RABkwCDwRu3Uwe5B7TdsnEwCfoeISxafZqlyl6ugv8A09VsuIYGt16R0iZ0XB1N7iDjlpBzaIaIzjE+Jyk5DcuNGvULYLRoBm05QdeCdVbPUqziIgmYyAGUTGqb60Lxy/rSAdeg+rUAa5wGmTjHaT+yNWVuAAEmOJk6cZTihZ2Ux2ned/JbinICrk7LYpLZ1Hw5b8+8ondF4+pZWqEiKdN7zP8AqJHnHihLZa3Pd95ILtVeeCxvaIBqFrTxwh2J3dIaO9RjVyRT5EvoyvbytbqtRz3kuc8lzidSSc02lK7VKAtxwQpddWA7lHcUfuh0BpJ3SO85D6+KjNgfm7kSjVKpAA7I8lbErkSZ1QtfPZlw/lMGXp0ukInX+eBTaheAcIccxETr3LlXb0shkSgC5thK2KlyUqUN9Hfyu5TFMiQZtJ/jPXmzaQe9dzXpLaY/2z15s2iPvXc0kxkBCn9hsGLpHQbt7v4TFELrtmF0HRLHsH0FaF2k7uXAJ7e9D1VnJOuUczknDb4o0WYnnM5hrcyeW6O0qM37fptDhlhY3Rsk66kneU7dCJNg1aJSfotVW2WCgqY7M33ibgPxNH/6b+4UOW9GqWuBBgjfwSSjyVFmObhK0WsawcARBGuS5lh1H8KKXVtSMhU6M6n8v8KW2W0hzRhMgiexZpQcTsYssZrR1pVzGk7l2acpGqbesAMQn1Oq3DmpWzQ6RwDc8zK7hsSTouLKwLoj7C0tduDWl25o8ez74pGhJOkNb1vQMynmf0jiole1pdUpveewAcG4svvtXWoXVqhc46mY3CVl+1GMoFhIxuiANcnAyeAyV0YpM52XJyT/AMEVlKSkJWb8lec8cWI9IcjPYEXpVMskIouATqhV3SnWhWOzVghPBacUcUJrv+/vku9CrkOKmyC9fRz8ruUyhQr0aumj3KaJ0AL2o/xXrzTtD813Neltph/bPXmu/wBvvXc0kxkBV2FBwZi0E/fcu932EvdP5Rr29gRqrZMQIIyMjlyRGFiylRGn1CTJMrUFd69nwOIPceIXJI012OIVgP2UoatSFAGE5rUhbmNy1I0QAqJ3Rfz6B4s3t4ckKOqwhQ1Y0ZOLtE3btTSdmXYTvDgfIgHNdPayjHxnuBlQMOSkpPjRqXmZEiY2jbZo+BjieLjAQS2bR1Kp6Ry3AZDv4oQUrQmUUimeec+2Efxp4ENhvbv7p0TJzyTJMzqTqf3WpSBMVNt9mzltSC5wu7YCCBDot6VTNcnntSMcpsB/aNJXSw1ZAHb2rmTLFrd3xJhS/vRp8nuU2UJ9Gh9z3KbSnRAK2m/xnrzle9mL65aOOfYN69H7Rj+2eqIvSgGvcd+8+cIathdIZ06QayAIy/jxlasqSFscg2d4cPHP9E3oHpdiurRS2Nb1aPVzvkeZQb+Ucvce6Pd9UBVGXstx9Cj91rKVYVUWCSsKValAGFI4pYWYUAapQshJCANgFgWwSFqAMKxY0JIQBuGroCuUrogDm4rCsSwgBzZ/hKWyfGtKTuC6UB0xzTEHoH0aD3PcprChfo0HuByU1Vq6FGN9fJeqJvds1Xfe9XrffyXKjr0j1r+ZTxEkwXaREHgR55fqmdD4in9ub0cv11GiHsHxHtlWMrQl6j3buQ+qjxUgtb8VJ3JR9Z8vZdj6MWELUFbSqSwRYUsJEAYlJSSslAGJMKWViAMJWSsCxAGALAFizCgBVu5aArdxQBpKwFItsO/7HNAHSinNBvSEcQmrCnVkPSHNTYHoL0bfIHJTKFD/AEcD3A5KYyrl0KMb6HuHqjr8Z0ndpIV7Xiyabgqj2guB7i+AdZCeJXJELs1Qh5pu5jxWUqWRB1Ej9v0RR+z9QlrsJnQpwNnqgqHomHforLK6I3RbNNw5jyUdhWCzZuo1xGEwSglbZKqHEYTqVRk/C6BGISqQeytXqlaezNXqn/iposAKWOKNnZqr1SsOzdTqlFAAhqkCOezdXqFJ7NVeqUUAGlIUc9mavVKT2aq9UooAKeSSUc9mqvVKT2aq9UooAKEhRsbNVeqVh2aq9UooAM1Y5GTs5V6pWjtnqvVKKADTklByRN1wVR+UrQXFVH5SoAZt0TywNlw7k4obP1T+VSO4tkKhcJadylIC3PR22LOOSlsoNsxd/qqQb2IyrkIYRKbvu9h1CcBYpAZC5qfVWxuin1QnoSOQAyN0U+qFqbkpH8oT/csQAONw0uqEns9R6o8kRC2aoAFezlHqjyWezdHqjyRMpSgAX7N0eqFns5R6o8kTKwIoAZ7N0eqPJJ7NUeqPAIstQgkF+zdHqjwCX2bo9UeARQpHIIBns5R6o8AsOzdHqjyRRK5BIJ9mqPVHkkOzFDqjyRZIggDnZSh1fIJPZKh1R4IwtwiiQO3ZagPyhO6N1U26NCeFYggRrYSysWKQ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4" descr="http://www.zam.it/images/8989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33" y="2667000"/>
            <a:ext cx="148835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7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7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70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7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7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870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build="p"/>
      <p:bldP spid="8704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6948488" cy="623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800" smtClean="0"/>
              <a:t>-El </a:t>
            </a:r>
            <a:r>
              <a:rPr lang="es-ES" sz="2800" b="1" smtClean="0"/>
              <a:t>Concilio de Trento</a:t>
            </a:r>
            <a:r>
              <a:rPr lang="es-ES" sz="2800" smtClean="0"/>
              <a:t> (S. XVI) preparó una liturgia unificadora, el </a:t>
            </a:r>
            <a:r>
              <a:rPr lang="es-ES" sz="2800" b="1" i="1" smtClean="0"/>
              <a:t>Missale Romanum</a:t>
            </a:r>
            <a:r>
              <a:rPr lang="es-ES" sz="2800" smtClean="0"/>
              <a:t> (Misal Romano, publicado hasta 1570), y ordenó su empleo a todas las iglesias católicas.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800" smtClean="0"/>
              <a:t>-Este Misal fue revisado tres veces, en los mandatos de los papas </a:t>
            </a:r>
            <a:r>
              <a:rPr lang="es-ES" sz="2800" b="1" smtClean="0"/>
              <a:t>Clemente VIII</a:t>
            </a:r>
            <a:r>
              <a:rPr lang="es-ES" sz="2800" smtClean="0"/>
              <a:t> en 1604, </a:t>
            </a:r>
            <a:r>
              <a:rPr lang="es-ES" sz="2800" b="1" smtClean="0"/>
              <a:t>Urbano VIII</a:t>
            </a:r>
            <a:r>
              <a:rPr lang="es-ES" sz="2800" smtClean="0"/>
              <a:t> en 1634, y </a:t>
            </a:r>
            <a:r>
              <a:rPr lang="es-ES" sz="2800" b="1" smtClean="0"/>
              <a:t>León XIII</a:t>
            </a:r>
            <a:r>
              <a:rPr lang="es-ES" sz="2800" smtClean="0"/>
              <a:t> en 1884.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800" smtClean="0"/>
              <a:t>-En </a:t>
            </a:r>
            <a:r>
              <a:rPr lang="es-ES" sz="2800" b="1" u="sng" smtClean="0">
                <a:solidFill>
                  <a:schemeClr val="folHlink"/>
                </a:solidFill>
              </a:rPr>
              <a:t>1962</a:t>
            </a:r>
            <a:r>
              <a:rPr lang="es-ES" sz="2800" smtClean="0"/>
              <a:t>, el </a:t>
            </a:r>
            <a:r>
              <a:rPr lang="es-ES" sz="2800" b="1" smtClean="0"/>
              <a:t>beato Juan XXIII</a:t>
            </a:r>
            <a:r>
              <a:rPr lang="es-ES" sz="2800" smtClean="0"/>
              <a:t>, promulgó una nueva edición en latín, con algunas de las modificaciones recientes.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800" smtClean="0"/>
              <a:t>-Luego llegó la reforma litúrgica del Vaticano II…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 u="sng" dirty="0" smtClean="0">
                <a:solidFill>
                  <a:srgbClr val="FFFF00"/>
                </a:solidFill>
              </a:rPr>
              <a:t>Beato Juan XXIII</a:t>
            </a:r>
          </a:p>
        </p:txBody>
      </p:sp>
      <p:pic>
        <p:nvPicPr>
          <p:cNvPr id="6148" name="Picture 5" descr="Juan XX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73063"/>
            <a:ext cx="24130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8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/>
      <p:bldP spid="15462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eaLnBrk="1" hangingPunct="1"/>
            <a:r>
              <a:rPr lang="es-ES" sz="2800" dirty="0" smtClean="0"/>
              <a:t>1ª vez en historia de la Iglesia que se trata de Liturgia de modo global.</a:t>
            </a:r>
          </a:p>
          <a:p>
            <a:pPr eaLnBrk="1" hangingPunct="1"/>
            <a:r>
              <a:rPr lang="es-ES" sz="2800" dirty="0" smtClean="0"/>
              <a:t>Se dedicó un documento completo, con máximo rango: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	Const. </a:t>
            </a:r>
            <a:r>
              <a:rPr lang="es-ES" sz="2800" i="1" dirty="0" smtClean="0"/>
              <a:t>“</a:t>
            </a:r>
            <a:r>
              <a:rPr lang="es-ES" sz="2800" i="1" dirty="0" err="1" smtClean="0"/>
              <a:t>Sacrosanctum</a:t>
            </a:r>
            <a:r>
              <a:rPr lang="es-ES" sz="2800" i="1" dirty="0" smtClean="0"/>
              <a:t> </a:t>
            </a:r>
            <a:r>
              <a:rPr lang="es-ES" sz="2800" i="1" dirty="0" err="1" smtClean="0"/>
              <a:t>concilium</a:t>
            </a:r>
            <a:r>
              <a:rPr lang="es-ES" sz="2800" i="1" dirty="0" smtClean="0"/>
              <a:t>”</a:t>
            </a:r>
            <a:r>
              <a:rPr lang="es-ES" sz="2800" dirty="0" smtClean="0"/>
              <a:t> (1963)</a:t>
            </a:r>
          </a:p>
          <a:p>
            <a:pPr eaLnBrk="1" hangingPunct="1"/>
            <a:r>
              <a:rPr lang="es-ES" sz="2800" dirty="0" smtClean="0"/>
              <a:t>Pide reforma litúrgica (ritos más sencillos, volver a Padres de la Iglesia)… y que Misa incida en fieles.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Algunas reformas: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	-Aparece Salmo responsorial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	-Revitalizar Homilía: parte integrante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	-Simplificar ofertorio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	-Lengua vernácula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800" dirty="0" smtClean="0"/>
              <a:t>	-Plegaria Eucarística en voz alta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 u="sng" dirty="0" smtClean="0">
                <a:solidFill>
                  <a:srgbClr val="FFFF00"/>
                </a:solidFill>
              </a:rPr>
              <a:t>Concilio Vaticano II (1962-1965)</a:t>
            </a:r>
          </a:p>
        </p:txBody>
      </p:sp>
      <p:pic>
        <p:nvPicPr>
          <p:cNvPr id="7172" name="Picture 4" descr="Plaza San Ped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4652963"/>
            <a:ext cx="32035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0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0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0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0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20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08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build="p"/>
      <p:bldP spid="1208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7164388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dirty="0" smtClean="0"/>
              <a:t>Siguiendo las indicaciones del Vaticano II, una comisión se encarga de preparar un </a:t>
            </a:r>
            <a:r>
              <a:rPr lang="es-ES" b="1" i="1" u="sng" dirty="0" smtClean="0">
                <a:solidFill>
                  <a:schemeClr val="folHlink"/>
                </a:solidFill>
              </a:rPr>
              <a:t>nuevo Misal Romano</a:t>
            </a:r>
            <a:r>
              <a:rPr lang="es-ES" dirty="0" smtClean="0"/>
              <a:t>, con </a:t>
            </a:r>
            <a:r>
              <a:rPr lang="es-ES" u="sng" dirty="0" smtClean="0"/>
              <a:t>nuevas plegarias eucarísticas</a:t>
            </a:r>
            <a:r>
              <a:rPr lang="es-ES" dirty="0" smtClean="0"/>
              <a:t> y </a:t>
            </a:r>
            <a:r>
              <a:rPr lang="es-ES" u="sng" dirty="0" smtClean="0"/>
              <a:t>Leccionarios</a:t>
            </a:r>
            <a:r>
              <a:rPr lang="es-ES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Ese </a:t>
            </a:r>
            <a:r>
              <a:rPr lang="es-ES" u="sng" dirty="0" smtClean="0">
                <a:solidFill>
                  <a:schemeClr val="folHlink"/>
                </a:solidFill>
              </a:rPr>
              <a:t>Misal Romano</a:t>
            </a:r>
            <a:r>
              <a:rPr lang="es-ES" dirty="0" smtClean="0"/>
              <a:t> fue promulgado por Pablo VI en </a:t>
            </a:r>
            <a:r>
              <a:rPr lang="es-ES" b="1" u="sng" dirty="0" smtClean="0">
                <a:solidFill>
                  <a:schemeClr val="folHlink"/>
                </a:solidFill>
              </a:rPr>
              <a:t>1970</a:t>
            </a:r>
            <a:r>
              <a:rPr lang="es-ES" dirty="0" smtClean="0"/>
              <a:t>, y reeditado dos veces por Juan Pablo II  </a:t>
            </a:r>
            <a:r>
              <a:rPr lang="es-ES" b="1" u="sng" dirty="0" smtClean="0">
                <a:solidFill>
                  <a:srgbClr val="FFFF00"/>
                </a:solidFill>
              </a:rPr>
              <a:t>1975</a:t>
            </a:r>
            <a:r>
              <a:rPr lang="es-ES" dirty="0" smtClean="0"/>
              <a:t> .</a:t>
            </a:r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Sin embargo, surgieron varios </a:t>
            </a:r>
            <a:r>
              <a:rPr lang="es-ES" b="1" u="sng" dirty="0" smtClean="0">
                <a:solidFill>
                  <a:schemeClr val="folHlink"/>
                </a:solidFill>
              </a:rPr>
              <a:t>abusos</a:t>
            </a:r>
            <a:r>
              <a:rPr lang="es-ES" dirty="0" smtClean="0"/>
              <a:t> en el desarrollo de la liturgia y algunos grupos preferían el Misal anterior, pues parecía que ofrecía un mejor sentido de </a:t>
            </a:r>
            <a:r>
              <a:rPr lang="es-ES" b="1" u="sng" dirty="0" smtClean="0">
                <a:solidFill>
                  <a:schemeClr val="folHlink"/>
                </a:solidFill>
              </a:rPr>
              <a:t>“lo sagrado”</a:t>
            </a:r>
            <a:r>
              <a:rPr lang="es-ES" dirty="0" smtClean="0"/>
              <a:t> de la Liturgia.</a:t>
            </a: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 u="sng" dirty="0" smtClean="0">
                <a:solidFill>
                  <a:srgbClr val="FFFF00"/>
                </a:solidFill>
              </a:rPr>
              <a:t>Pablo VI</a:t>
            </a:r>
          </a:p>
        </p:txBody>
      </p:sp>
      <p:pic>
        <p:nvPicPr>
          <p:cNvPr id="8196" name="Picture 6" descr="Pablo 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6250"/>
            <a:ext cx="16732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1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build="p"/>
      <p:bldP spid="1556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041714601"/>
              </p:ext>
            </p:extLst>
          </p:nvPr>
        </p:nvGraphicFramePr>
        <p:xfrm>
          <a:off x="914400" y="533400"/>
          <a:ext cx="7620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15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7451725" cy="60213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ES" sz="2800" dirty="0" smtClean="0"/>
              <a:t>Se vio obligado a ofrecer con el</a:t>
            </a:r>
            <a:r>
              <a:rPr lang="es-ES" sz="2800" b="1" dirty="0" smtClean="0"/>
              <a:t> Motu Proprio </a:t>
            </a:r>
            <a:r>
              <a:rPr lang="es-ES" sz="2800" b="1" i="1" u="sng" dirty="0" smtClean="0">
                <a:solidFill>
                  <a:schemeClr val="folHlink"/>
                </a:solidFill>
              </a:rPr>
              <a:t>"</a:t>
            </a:r>
            <a:r>
              <a:rPr lang="es-ES" sz="2800" b="1" i="1" u="sng" dirty="0" err="1" smtClean="0">
                <a:solidFill>
                  <a:schemeClr val="folHlink"/>
                </a:solidFill>
              </a:rPr>
              <a:t>Ecclesia</a:t>
            </a:r>
            <a:r>
              <a:rPr lang="es-ES" sz="2800" b="1" i="1" u="sng" dirty="0" smtClean="0">
                <a:solidFill>
                  <a:schemeClr val="folHlink"/>
                </a:solidFill>
              </a:rPr>
              <a:t> Dei"</a:t>
            </a:r>
            <a:r>
              <a:rPr lang="es-ES" sz="2800" b="1" dirty="0" smtClean="0"/>
              <a:t> (2-VII-88)</a:t>
            </a:r>
            <a:r>
              <a:rPr lang="es-ES" sz="2800" dirty="0" smtClean="0"/>
              <a:t>, un cuadro normativo para el uso del </a:t>
            </a:r>
            <a:r>
              <a:rPr lang="es-ES" sz="2800" b="1" u="sng" dirty="0" smtClean="0"/>
              <a:t>Misal de 1962</a:t>
            </a:r>
            <a:r>
              <a:rPr lang="es-ES" sz="2800" dirty="0" smtClean="0"/>
              <a:t>, que apelaba, en modo general, a la generosidad de los Obispos respecto a las </a:t>
            </a:r>
            <a:r>
              <a:rPr lang="es-ES" sz="2800" b="1" dirty="0" smtClean="0"/>
              <a:t>"justas aspiraciones"</a:t>
            </a:r>
            <a:r>
              <a:rPr lang="es-ES" sz="2800" dirty="0" smtClean="0"/>
              <a:t> de aquellos fieles que </a:t>
            </a:r>
            <a:r>
              <a:rPr lang="es-ES" sz="2800" b="1" dirty="0" smtClean="0"/>
              <a:t>pedían este uso del Rito romano</a:t>
            </a:r>
            <a:r>
              <a:rPr lang="es-ES" sz="2800" dirty="0" smtClean="0"/>
              <a:t>. 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" sz="2800" dirty="0" smtClean="0"/>
              <a:t>En aquel momento el Papa quería ayudar de este modo sobre todo a la </a:t>
            </a:r>
            <a:r>
              <a:rPr lang="es-ES" sz="2800" b="1" i="1" u="sng" dirty="0" smtClean="0">
                <a:solidFill>
                  <a:schemeClr val="folHlink"/>
                </a:solidFill>
              </a:rPr>
              <a:t>Fraternidad San Pío X</a:t>
            </a:r>
            <a:r>
              <a:rPr lang="es-ES" sz="2800" dirty="0" smtClean="0"/>
              <a:t> (</a:t>
            </a:r>
            <a:r>
              <a:rPr lang="es-ES" sz="2800" b="1" dirty="0" smtClean="0">
                <a:solidFill>
                  <a:schemeClr val="folHlink"/>
                </a:solidFill>
              </a:rPr>
              <a:t>Mons. </a:t>
            </a:r>
            <a:r>
              <a:rPr lang="es-ES" sz="2800" b="1" dirty="0" err="1" smtClean="0">
                <a:solidFill>
                  <a:schemeClr val="folHlink"/>
                </a:solidFill>
              </a:rPr>
              <a:t>Lefebvre</a:t>
            </a:r>
            <a:r>
              <a:rPr lang="es-ES" sz="2800" dirty="0" smtClean="0"/>
              <a:t>) a reencontrar la plena unidad con el Sucesor de Pedro, intentando curar una herida que era sentida cada vez con más dolor. 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" sz="2800" dirty="0" smtClean="0"/>
              <a:t>Por desgracia esta reconciliación hasta ahora no se ha logrado…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250825" y="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b="1" u="sng" dirty="0" smtClean="0">
                <a:solidFill>
                  <a:srgbClr val="FFFF00"/>
                </a:solidFill>
              </a:rPr>
              <a:t>Juan Pablo II</a:t>
            </a:r>
          </a:p>
        </p:txBody>
      </p:sp>
      <p:pic>
        <p:nvPicPr>
          <p:cNvPr id="9220" name="Picture 5" descr="Juan Pablo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188913"/>
            <a:ext cx="15541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9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8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8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8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build="p"/>
      <p:bldP spid="15872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9144000" cy="638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dirty="0" err="1" smtClean="0">
                <a:solidFill>
                  <a:schemeClr val="folHlink"/>
                </a:solidFill>
              </a:rPr>
              <a:t>Exh</a:t>
            </a:r>
            <a:r>
              <a:rPr lang="es-ES" dirty="0" smtClean="0">
                <a:solidFill>
                  <a:schemeClr val="folHlink"/>
                </a:solidFill>
              </a:rPr>
              <a:t>. Ap. </a:t>
            </a:r>
            <a:r>
              <a:rPr lang="es-ES" i="1" dirty="0" smtClean="0">
                <a:solidFill>
                  <a:schemeClr val="folHlink"/>
                </a:solidFill>
              </a:rPr>
              <a:t>“</a:t>
            </a:r>
            <a:r>
              <a:rPr lang="es-ES" i="1" dirty="0" err="1" smtClean="0">
                <a:solidFill>
                  <a:schemeClr val="folHlink"/>
                </a:solidFill>
              </a:rPr>
              <a:t>Sacramentum</a:t>
            </a:r>
            <a:r>
              <a:rPr lang="es-ES" i="1" dirty="0" smtClean="0">
                <a:solidFill>
                  <a:schemeClr val="folHlink"/>
                </a:solidFill>
              </a:rPr>
              <a:t> </a:t>
            </a:r>
            <a:r>
              <a:rPr lang="es-ES" i="1" dirty="0" err="1" smtClean="0">
                <a:solidFill>
                  <a:schemeClr val="folHlink"/>
                </a:solidFill>
              </a:rPr>
              <a:t>caritatis</a:t>
            </a:r>
            <a:r>
              <a:rPr lang="es-ES" i="1" dirty="0" smtClean="0">
                <a:solidFill>
                  <a:schemeClr val="folHlink"/>
                </a:solidFill>
              </a:rPr>
              <a:t>”</a:t>
            </a:r>
            <a:r>
              <a:rPr lang="es-ES" dirty="0" smtClean="0"/>
              <a:t> (2007):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	-Eucaristía: Misterio a “Creer”, “Celebrar” y “Vivir”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	-Descubrir la belleza de la liturgia; nuevo culto cristiano: no sólo en el templo, sino propia vida.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	-Uso de </a:t>
            </a:r>
            <a:r>
              <a:rPr lang="es-ES" b="1" u="sng" dirty="0" smtClean="0">
                <a:solidFill>
                  <a:schemeClr val="folHlink"/>
                </a:solidFill>
              </a:rPr>
              <a:t>latín</a:t>
            </a:r>
            <a:r>
              <a:rPr lang="es-ES" dirty="0" smtClean="0"/>
              <a:t> en Misas de grandes reuniones internacionales (Jornada Jóvenes, Familias, Canonizaciones, </a:t>
            </a:r>
            <a:r>
              <a:rPr lang="es-ES" dirty="0" err="1" smtClean="0"/>
              <a:t>etc</a:t>
            </a:r>
            <a:r>
              <a:rPr lang="es-ES" dirty="0" smtClean="0"/>
              <a:t>).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b="1" u="sng" dirty="0" smtClean="0">
                <a:solidFill>
                  <a:schemeClr val="folHlink"/>
                </a:solidFill>
              </a:rPr>
              <a:t>Motu proprio </a:t>
            </a:r>
            <a:r>
              <a:rPr lang="es-ES" b="1" i="1" u="sng" dirty="0" smtClean="0">
                <a:solidFill>
                  <a:schemeClr val="folHlink"/>
                </a:solidFill>
              </a:rPr>
              <a:t>“</a:t>
            </a:r>
            <a:r>
              <a:rPr lang="es-ES" b="1" i="1" u="sng" dirty="0" err="1" smtClean="0">
                <a:solidFill>
                  <a:schemeClr val="folHlink"/>
                </a:solidFill>
              </a:rPr>
              <a:t>Summorum</a:t>
            </a:r>
            <a:r>
              <a:rPr lang="es-ES" b="1" i="1" u="sng" dirty="0" smtClean="0">
                <a:solidFill>
                  <a:schemeClr val="folHlink"/>
                </a:solidFill>
              </a:rPr>
              <a:t> </a:t>
            </a:r>
            <a:r>
              <a:rPr lang="es-ES" b="1" i="1" u="sng" dirty="0" err="1" smtClean="0">
                <a:solidFill>
                  <a:schemeClr val="folHlink"/>
                </a:solidFill>
              </a:rPr>
              <a:t>Pontificum</a:t>
            </a:r>
            <a:r>
              <a:rPr lang="es-ES" b="1" i="1" u="sng" dirty="0" smtClean="0">
                <a:solidFill>
                  <a:schemeClr val="folHlink"/>
                </a:solidFill>
              </a:rPr>
              <a:t>”</a:t>
            </a:r>
            <a:r>
              <a:rPr lang="es-ES" b="1" u="sng" dirty="0" smtClean="0">
                <a:solidFill>
                  <a:schemeClr val="folHlink"/>
                </a:solidFill>
              </a:rPr>
              <a:t>:</a:t>
            </a:r>
            <a:r>
              <a:rPr lang="es-ES" dirty="0" smtClean="0"/>
              <a:t> El Misal de 1962 puede usarse como </a:t>
            </a:r>
            <a:r>
              <a:rPr lang="es-ES" u="sng" dirty="0" smtClean="0"/>
              <a:t>forma extraordinaria</a:t>
            </a:r>
            <a:r>
              <a:rPr lang="es-ES" dirty="0" smtClean="0"/>
              <a:t> de la celebración litúrgica; el de Pablo VI como </a:t>
            </a:r>
            <a:r>
              <a:rPr lang="es-ES" u="sng" dirty="0" smtClean="0"/>
              <a:t>forma ordinaria.</a:t>
            </a:r>
            <a:endParaRPr lang="es-ES" b="1" u="sng" dirty="0" smtClean="0"/>
          </a:p>
          <a:p>
            <a:pPr eaLnBrk="1" hangingPunct="1">
              <a:lnSpc>
                <a:spcPct val="90000"/>
              </a:lnSpc>
              <a:buClr>
                <a:srgbClr val="FFFF00"/>
              </a:buClr>
            </a:pPr>
            <a:r>
              <a:rPr lang="es-ES" b="1" dirty="0" smtClean="0"/>
              <a:t>“No son dos ritos, sino más bien un doble uso del mismo y único rito”.</a:t>
            </a:r>
            <a:r>
              <a:rPr lang="es-ES" dirty="0" smtClean="0"/>
              <a:t> 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50825" y="-68263"/>
            <a:ext cx="8353425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u="sng" dirty="0" smtClean="0">
                <a:solidFill>
                  <a:srgbClr val="FFFF00"/>
                </a:solidFill>
              </a:rPr>
              <a:t>Benedicto XVI</a:t>
            </a:r>
          </a:p>
        </p:txBody>
      </p:sp>
      <p:pic>
        <p:nvPicPr>
          <p:cNvPr id="10244" name="Picture 4" descr="Fotos-Bened-In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492375"/>
            <a:ext cx="1252537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3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build="p"/>
      <p:bldP spid="15667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sz="quarter" idx="1"/>
          </p:nvPr>
        </p:nvSpPr>
        <p:spPr>
          <a:xfrm>
            <a:off x="685800" y="457200"/>
            <a:ext cx="7848600" cy="762000"/>
          </a:xfrm>
        </p:spPr>
        <p:txBody>
          <a:bodyPr/>
          <a:lstStyle/>
          <a:p>
            <a:r>
              <a:rPr lang="es-MX" dirty="0" smtClean="0"/>
              <a:t>13 ETAPAS  PARA LA «RECOGNITIO» DE LA EDICIÓN TERCERA EN MÉXICO</a:t>
            </a:r>
            <a:endParaRPr lang="es-MX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950179679"/>
              </p:ext>
            </p:extLst>
          </p:nvPr>
        </p:nvGraphicFramePr>
        <p:xfrm>
          <a:off x="762000" y="1397000"/>
          <a:ext cx="76962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15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505130142"/>
              </p:ext>
            </p:extLst>
          </p:nvPr>
        </p:nvGraphicFramePr>
        <p:xfrm>
          <a:off x="762000" y="533400"/>
          <a:ext cx="7620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2794767"/>
              </p:ext>
            </p:extLst>
          </p:nvPr>
        </p:nvGraphicFramePr>
        <p:xfrm>
          <a:off x="838200" y="762000"/>
          <a:ext cx="7696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58658454"/>
              </p:ext>
            </p:extLst>
          </p:nvPr>
        </p:nvGraphicFramePr>
        <p:xfrm>
          <a:off x="762000" y="685800"/>
          <a:ext cx="7772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72799065"/>
              </p:ext>
            </p:extLst>
          </p:nvPr>
        </p:nvGraphicFramePr>
        <p:xfrm>
          <a:off x="685800" y="533400"/>
          <a:ext cx="7467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666375960"/>
              </p:ext>
            </p:extLst>
          </p:nvPr>
        </p:nvGraphicFramePr>
        <p:xfrm>
          <a:off x="685800" y="533400"/>
          <a:ext cx="7772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11381625"/>
              </p:ext>
            </p:extLst>
          </p:nvPr>
        </p:nvGraphicFramePr>
        <p:xfrm>
          <a:off x="762000" y="533400"/>
          <a:ext cx="7620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1371600"/>
            <a:ext cx="7772400" cy="2743200"/>
          </a:xfrm>
        </p:spPr>
        <p:txBody>
          <a:bodyPr/>
          <a:lstStyle/>
          <a:p>
            <a:pPr lvl="0" algn="ctr"/>
            <a:r>
              <a:rPr lang="es-MX" b="0" dirty="0" err="1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s-MX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MX" b="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s-ES_tradnl" b="0" dirty="0" err="1"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rincipios</a:t>
            </a:r>
            <a:r>
              <a:rPr lang="es-ES_tradnl" b="0" dirty="0"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fundamentales de la </a:t>
            </a:r>
            <a:r>
              <a:rPr lang="es-ES_tradnl" b="0" dirty="0" err="1"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Liturgiam</a:t>
            </a:r>
            <a:r>
              <a:rPr lang="es-ES_tradnl" b="0" dirty="0"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s-ES_tradnl" b="0" dirty="0" err="1"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Authenticam</a:t>
            </a:r>
            <a:r>
              <a:rPr lang="es-ES_tradnl" b="0" dirty="0"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sobre las traducciones</a:t>
            </a:r>
            <a:r>
              <a:rPr lang="es-MX" b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MX" b="0" dirty="0">
                <a:latin typeface="Times New Roman" pitchFamily="18" charset="0"/>
                <a:cs typeface="Times New Roman" pitchFamily="18" charset="0"/>
              </a:rPr>
            </a:b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295400"/>
          </a:xfrm>
        </p:spPr>
        <p:txBody>
          <a:bodyPr/>
          <a:lstStyle/>
          <a:p>
            <a:pPr algn="ctr"/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1. ¿Qué es un libro litúrgico?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039267462"/>
              </p:ext>
            </p:extLst>
          </p:nvPr>
        </p:nvGraphicFramePr>
        <p:xfrm>
          <a:off x="1143000" y="2057400"/>
          <a:ext cx="7391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143000"/>
          </a:xfrm>
        </p:spPr>
        <p:txBody>
          <a:bodyPr/>
          <a:lstStyle/>
          <a:p>
            <a:pPr algn="ctr"/>
            <a:r>
              <a:rPr lang="es-MX" sz="2800" b="0" dirty="0" smtClean="0">
                <a:latin typeface="Times New Roman" pitchFamily="18" charset="0"/>
                <a:cs typeface="Times New Roman" pitchFamily="18" charset="0"/>
              </a:rPr>
              <a:t>Aspectos que comprende </a:t>
            </a:r>
            <a:br>
              <a:rPr lang="es-MX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MX" sz="2800" b="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MX" sz="2800" b="0" dirty="0" err="1" smtClean="0">
                <a:latin typeface="Times New Roman" pitchFamily="18" charset="0"/>
                <a:cs typeface="Times New Roman" pitchFamily="18" charset="0"/>
              </a:rPr>
              <a:t>liturgiam</a:t>
            </a:r>
            <a:r>
              <a:rPr lang="es-MX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800" b="0" dirty="0" err="1" smtClean="0">
                <a:latin typeface="Times New Roman" pitchFamily="18" charset="0"/>
                <a:cs typeface="Times New Roman" pitchFamily="18" charset="0"/>
              </a:rPr>
              <a:t>authenticam</a:t>
            </a:r>
            <a:endParaRPr lang="es-MX" sz="28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342276717"/>
              </p:ext>
            </p:extLst>
          </p:nvPr>
        </p:nvGraphicFramePr>
        <p:xfrm>
          <a:off x="762000" y="1752600"/>
          <a:ext cx="8077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371600"/>
          </a:xfrm>
        </p:spPr>
        <p:txBody>
          <a:bodyPr/>
          <a:lstStyle/>
          <a:p>
            <a:pPr algn="ctr"/>
            <a:r>
              <a:rPr lang="es-MX" b="0" dirty="0" smtClean="0">
                <a:latin typeface="Times New Roman" pitchFamily="18" charset="0"/>
                <a:cs typeface="Times New Roman" pitchFamily="18" charset="0"/>
              </a:rPr>
              <a:t>Tres principios fundamentales</a:t>
            </a: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79533607"/>
              </p:ext>
            </p:extLst>
          </p:nvPr>
        </p:nvGraphicFramePr>
        <p:xfrm>
          <a:off x="838200" y="2133600"/>
          <a:ext cx="7848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371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A. Principios  " GLOBALES  o ABARCADORES" </a:t>
            </a:r>
            <a:r>
              <a:rPr lang="es-MX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es-MX" sz="3200" dirty="0">
                <a:effectLst/>
                <a:latin typeface="Calibri"/>
                <a:ea typeface="Calibri"/>
                <a:cs typeface="Times New Roman"/>
              </a:rPr>
            </a:b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026040245"/>
              </p:ext>
            </p:extLst>
          </p:nvPr>
        </p:nvGraphicFramePr>
        <p:xfrm>
          <a:off x="1676400" y="1981200"/>
          <a:ext cx="6096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371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A. </a:t>
            </a:r>
            <a:r>
              <a:rPr lang="es-MX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Principios sobre</a:t>
            </a:r>
            <a:br>
              <a:rPr lang="es-MX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es-MX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vocabulario</a:t>
            </a:r>
            <a:r>
              <a:rPr lang="es-MX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es-MX" sz="3200" dirty="0">
                <a:effectLst/>
                <a:latin typeface="Calibri"/>
                <a:ea typeface="Calibri"/>
                <a:cs typeface="Times New Roman"/>
              </a:rPr>
            </a:b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414243951"/>
              </p:ext>
            </p:extLst>
          </p:nvPr>
        </p:nvGraphicFramePr>
        <p:xfrm>
          <a:off x="1676400" y="1981200"/>
          <a:ext cx="6096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08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371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A. </a:t>
            </a:r>
            <a:r>
              <a:rPr lang="es-MX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Principios sobre</a:t>
            </a:r>
            <a:br>
              <a:rPr lang="es-MX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es-MX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sintaxis</a:t>
            </a:r>
            <a:r>
              <a:rPr lang="es-MX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es-MX" sz="3200" dirty="0">
                <a:effectLst/>
                <a:latin typeface="Calibri"/>
                <a:ea typeface="Calibri"/>
                <a:cs typeface="Times New Roman"/>
              </a:rPr>
            </a:br>
            <a:endParaRPr lang="es-MX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072681949"/>
              </p:ext>
            </p:extLst>
          </p:nvPr>
        </p:nvGraphicFramePr>
        <p:xfrm>
          <a:off x="1295400" y="1981200"/>
          <a:ext cx="7315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08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371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FINALIDAD DE LA</a:t>
            </a:r>
            <a:br>
              <a:rPr lang="es-MX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MX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AYUDAR A TRADUCTORES</a:t>
            </a:r>
            <a:endParaRPr lang="es-MX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260143312"/>
              </p:ext>
            </p:extLst>
          </p:nvPr>
        </p:nvGraphicFramePr>
        <p:xfrm>
          <a:off x="1219200" y="1981200"/>
          <a:ext cx="7239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12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4114800"/>
          </a:xfrm>
          <a:effectLst>
            <a:softEdge rad="31750"/>
          </a:effectLst>
        </p:spPr>
        <p:txBody>
          <a:bodyPr/>
          <a:lstStyle/>
          <a:p>
            <a:pPr algn="ctr"/>
            <a:r>
              <a:rPr lang="en-US" sz="4800" b="0" dirty="0" smtClean="0">
                <a:latin typeface="Times New Roman" pitchFamily="18" charset="0"/>
                <a:cs typeface="Times New Roman" pitchFamily="18" charset="0"/>
              </a:rPr>
              <a:t>IV ELEMENTOS NUEVOS</a:t>
            </a:r>
            <a:br>
              <a:rPr lang="en-US" sz="4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800" b="0" dirty="0" smtClean="0">
                <a:latin typeface="Times New Roman" pitchFamily="18" charset="0"/>
                <a:cs typeface="Times New Roman" pitchFamily="18" charset="0"/>
              </a:rPr>
              <a:t>QUE ENRIQUECEN</a:t>
            </a:r>
            <a:br>
              <a:rPr lang="en-US" sz="4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800" b="0" dirty="0" smtClean="0">
                <a:latin typeface="Times New Roman" pitchFamily="18" charset="0"/>
                <a:cs typeface="Times New Roman" pitchFamily="18" charset="0"/>
              </a:rPr>
              <a:t>LA TERCERA EDICION TIPICA DEL </a:t>
            </a:r>
            <a:br>
              <a:rPr lang="en-US" sz="4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800" b="0" dirty="0" smtClean="0">
                <a:latin typeface="Times New Roman" pitchFamily="18" charset="0"/>
                <a:cs typeface="Times New Roman" pitchFamily="18" charset="0"/>
              </a:rPr>
              <a:t>MISAL ROMANO. </a:t>
            </a:r>
            <a:br>
              <a:rPr lang="en-US" sz="4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800" b="0" dirty="0" smtClean="0">
                <a:latin typeface="Times New Roman" pitchFamily="18" charset="0"/>
                <a:cs typeface="Times New Roman" pitchFamily="18" charset="0"/>
              </a:rPr>
              <a:t>EDICIÓN - IMPRESIÓN</a:t>
            </a:r>
            <a:endParaRPr lang="en-US" sz="4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11430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>
                <a:latin typeface="Times New Roman" pitchFamily="18" charset="0"/>
                <a:cs typeface="Times New Roman" pitchFamily="18" charset="0"/>
              </a:rPr>
              <a:t>i. Propios del tiempo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0"/>
            <a:ext cx="3133901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4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715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A) CUARESMA:</a:t>
            </a:r>
          </a:p>
          <a:p>
            <a:endParaRPr lang="en-US" sz="3200" dirty="0" smtClean="0"/>
          </a:p>
          <a:p>
            <a:pPr lvl="1"/>
            <a:r>
              <a:rPr lang="en-US" sz="3200" dirty="0" err="1" smtClean="0"/>
              <a:t>Cada</a:t>
            </a:r>
            <a:r>
              <a:rPr lang="en-US" sz="3200" dirty="0" smtClean="0"/>
              <a:t> </a:t>
            </a:r>
            <a:r>
              <a:rPr lang="en-US" sz="3200" dirty="0" err="1" smtClean="0"/>
              <a:t>día</a:t>
            </a:r>
            <a:r>
              <a:rPr lang="en-US" sz="3200" dirty="0" smtClean="0"/>
              <a:t> </a:t>
            </a:r>
            <a:r>
              <a:rPr lang="en-US" sz="3200" dirty="0" err="1" smtClean="0"/>
              <a:t>cuenta</a:t>
            </a:r>
            <a:r>
              <a:rPr lang="en-US" sz="3200" dirty="0" smtClean="0"/>
              <a:t> con </a:t>
            </a:r>
            <a:r>
              <a:rPr lang="en-US" sz="3200" dirty="0" err="1" smtClean="0"/>
              <a:t>una</a:t>
            </a:r>
            <a:r>
              <a:rPr lang="en-US" sz="3200" dirty="0" smtClean="0"/>
              <a:t> </a:t>
            </a:r>
            <a:r>
              <a:rPr lang="en-US" sz="3200" dirty="0" err="1" smtClean="0"/>
              <a:t>Oración</a:t>
            </a:r>
            <a:r>
              <a:rPr lang="en-US" sz="3200" dirty="0" smtClean="0"/>
              <a:t> </a:t>
            </a:r>
            <a:r>
              <a:rPr lang="en-US" sz="3200" dirty="0" err="1" smtClean="0"/>
              <a:t>sobre</a:t>
            </a:r>
            <a:r>
              <a:rPr lang="en-US" sz="3200" dirty="0" smtClean="0"/>
              <a:t> el Pueblo </a:t>
            </a:r>
            <a:r>
              <a:rPr lang="en-US" sz="3200" dirty="0" err="1" smtClean="0"/>
              <a:t>para</a:t>
            </a:r>
            <a:r>
              <a:rPr lang="en-US" sz="3200" dirty="0" smtClean="0"/>
              <a:t> antes de la </a:t>
            </a:r>
            <a:r>
              <a:rPr lang="en-US" sz="3200" dirty="0" err="1" smtClean="0"/>
              <a:t>bendición</a:t>
            </a:r>
            <a:r>
              <a:rPr lang="en-US" sz="3200" dirty="0" smtClean="0"/>
              <a:t> final</a:t>
            </a:r>
          </a:p>
          <a:p>
            <a:pPr lvl="1"/>
            <a:endParaRPr lang="en-US" sz="3200" dirty="0" smtClean="0"/>
          </a:p>
          <a:p>
            <a:pPr lvl="2"/>
            <a:r>
              <a:rPr lang="es-CO" sz="3200" dirty="0" smtClean="0"/>
              <a:t>Domingos                          Obligatoria.</a:t>
            </a:r>
          </a:p>
          <a:p>
            <a:pPr lvl="2"/>
            <a:r>
              <a:rPr lang="es-CO" sz="3200" dirty="0" smtClean="0"/>
              <a:t>Ferias 			    Opcional</a:t>
            </a:r>
            <a:endParaRPr lang="en-US" sz="3200" dirty="0"/>
          </a:p>
        </p:txBody>
      </p:sp>
      <p:sp>
        <p:nvSpPr>
          <p:cNvPr id="4" name="Right Arrow 3"/>
          <p:cNvSpPr/>
          <p:nvPr/>
        </p:nvSpPr>
        <p:spPr>
          <a:xfrm>
            <a:off x="4495800" y="3733800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435929" y="4343400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164336"/>
          </a:xfrm>
        </p:spPr>
        <p:txBody>
          <a:bodyPr/>
          <a:lstStyle/>
          <a:p>
            <a:r>
              <a:rPr lang="es-CO" dirty="0" smtClean="0"/>
              <a:t>B) MISAS DE VIGILIAS EN LAS SOLEMNIDADES: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u="sng" dirty="0" smtClean="0"/>
              <a:t>NUEVAS</a:t>
            </a:r>
            <a:r>
              <a:rPr lang="es-CO" dirty="0" smtClean="0"/>
              <a:t>:      - Epifanía</a:t>
            </a:r>
            <a:endParaRPr lang="en-US" u="sng" dirty="0" smtClean="0"/>
          </a:p>
          <a:p>
            <a:pPr marL="68580" indent="0">
              <a:buNone/>
            </a:pPr>
            <a:r>
              <a:rPr lang="es-CO" dirty="0" smtClean="0"/>
              <a:t>                               - </a:t>
            </a:r>
            <a:r>
              <a:rPr lang="es-CO" dirty="0" err="1" smtClean="0"/>
              <a:t>Ascención</a:t>
            </a:r>
            <a:endParaRPr lang="es-CO" dirty="0" smtClean="0"/>
          </a:p>
          <a:p>
            <a:pPr marL="68580" indent="0">
              <a:buNone/>
            </a:pPr>
            <a:endParaRPr lang="es-CO" dirty="0"/>
          </a:p>
          <a:p>
            <a:r>
              <a:rPr lang="es-CO" u="sng" dirty="0" smtClean="0"/>
              <a:t>EXISTENTES</a:t>
            </a:r>
            <a:r>
              <a:rPr lang="es-CO" dirty="0" smtClean="0"/>
              <a:t>: - Navidad</a:t>
            </a:r>
          </a:p>
          <a:p>
            <a:pPr marL="68580" indent="0">
              <a:buNone/>
            </a:pPr>
            <a:r>
              <a:rPr lang="es-CO" dirty="0"/>
              <a:t> </a:t>
            </a:r>
            <a:r>
              <a:rPr lang="es-CO" dirty="0" smtClean="0"/>
              <a:t>                                 - Pentecostés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O" dirty="0" smtClean="0"/>
              <a:t>) Solemnidades  que la conservan: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s-CO" dirty="0" smtClean="0"/>
              <a:t>Asunción.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s-CO" dirty="0" smtClean="0"/>
              <a:t>San Juan Bautista.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s-CO" dirty="0" smtClean="0"/>
              <a:t>San Pedro y San Pablo.</a:t>
            </a:r>
            <a:endParaRPr lang="es-CO" dirty="0"/>
          </a:p>
          <a:p>
            <a:pPr marL="68580" indent="0">
              <a:buNone/>
            </a:pP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9968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94149204"/>
              </p:ext>
            </p:extLst>
          </p:nvPr>
        </p:nvGraphicFramePr>
        <p:xfrm>
          <a:off x="990600" y="609600"/>
          <a:ext cx="7239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C) MISA CRSIMAL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Se permitió incluir en el </a:t>
            </a:r>
          </a:p>
          <a:p>
            <a:pPr marL="68580" indent="0">
              <a:buNone/>
            </a:pPr>
            <a:r>
              <a:rPr lang="es-CO" dirty="0" smtClean="0"/>
              <a:t>Formulario el rito de:</a:t>
            </a:r>
          </a:p>
          <a:p>
            <a:pPr lvl="2"/>
            <a:r>
              <a:rPr lang="es-CO" dirty="0" smtClean="0"/>
              <a:t>Bendición de los óleos de enfermos y catecúmenos.</a:t>
            </a:r>
          </a:p>
          <a:p>
            <a:pPr lvl="2"/>
            <a:r>
              <a:rPr lang="es-CO" dirty="0" smtClean="0"/>
              <a:t>Consagración del Santo Crisma.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39" y="3733800"/>
            <a:ext cx="3900488" cy="29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0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773936"/>
          </a:xfrm>
        </p:spPr>
        <p:txBody>
          <a:bodyPr/>
          <a:lstStyle/>
          <a:p>
            <a:r>
              <a:rPr lang="es-CO" dirty="0" smtClean="0"/>
              <a:t>D) SECCIONES DEL MISAL</a:t>
            </a:r>
            <a:br>
              <a:rPr lang="es-CO" dirty="0" smtClean="0"/>
            </a:br>
            <a:r>
              <a:rPr lang="es-CO" sz="2400" dirty="0" smtClean="0"/>
              <a:t>	</a:t>
            </a:r>
            <a:r>
              <a:rPr lang="es-CO" sz="2800" dirty="0" smtClean="0">
                <a:latin typeface="Times New Roman" pitchFamily="18" charset="0"/>
                <a:cs typeface="Times New Roman" pitchFamily="18" charset="0"/>
              </a:rPr>
              <a:t>Cada sección del Misal cuenta ya con una introducción que indica la forma de usar con propiedad cada una de ellas.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388620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CO" dirty="0" smtClean="0"/>
              <a:t> Son nuevas:</a:t>
            </a:r>
          </a:p>
          <a:p>
            <a:pPr lvl="1"/>
            <a:r>
              <a:rPr lang="es-CO" dirty="0" smtClean="0"/>
              <a:t>Cuaresma.</a:t>
            </a:r>
            <a:endParaRPr lang="en-US" dirty="0" smtClean="0"/>
          </a:p>
          <a:p>
            <a:pPr lvl="1"/>
            <a:r>
              <a:rPr lang="es-CO" dirty="0" smtClean="0"/>
              <a:t>Triduo Pascual.</a:t>
            </a:r>
          </a:p>
          <a:p>
            <a:pPr lvl="1"/>
            <a:r>
              <a:rPr lang="es-CO" dirty="0" smtClean="0"/>
              <a:t>Misas votivas.</a:t>
            </a:r>
          </a:p>
          <a:p>
            <a:pPr lvl="1"/>
            <a:r>
              <a:rPr lang="es-CO" dirty="0" smtClean="0"/>
              <a:t>Plegarias Eucarísticas de reconciliación.</a:t>
            </a:r>
          </a:p>
          <a:p>
            <a:pPr lvl="1"/>
            <a:r>
              <a:rPr lang="es-CO" dirty="0" smtClean="0"/>
              <a:t>Plegarias Eucarísticas para diversas circunstancias.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362201"/>
            <a:ext cx="4038600" cy="3886200"/>
          </a:xfrm>
          <a:noFill/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CO" dirty="0" smtClean="0"/>
              <a:t>Se revisaron y completaron:</a:t>
            </a:r>
          </a:p>
          <a:p>
            <a:pPr lvl="1"/>
            <a:r>
              <a:rPr lang="es-CO" dirty="0" smtClean="0"/>
              <a:t>Tiempo Ordinario.</a:t>
            </a:r>
          </a:p>
          <a:p>
            <a:pPr lvl="1"/>
            <a:r>
              <a:rPr lang="es-CO" dirty="0" smtClean="0"/>
              <a:t>Propio de los Santos.</a:t>
            </a:r>
          </a:p>
          <a:p>
            <a:pPr lvl="1"/>
            <a:r>
              <a:rPr lang="es-CO" dirty="0" smtClean="0"/>
              <a:t>Misas Comunes.</a:t>
            </a:r>
          </a:p>
          <a:p>
            <a:pPr lvl="1"/>
            <a:r>
              <a:rPr lang="es-CO" dirty="0" smtClean="0"/>
              <a:t>Misas Rituales.</a:t>
            </a:r>
          </a:p>
          <a:p>
            <a:pPr lvl="1"/>
            <a:r>
              <a:rPr lang="es-CO" dirty="0" smtClean="0"/>
              <a:t>Misas y Oraciones para varias necesidades.</a:t>
            </a:r>
          </a:p>
          <a:p>
            <a:pPr lvl="1"/>
            <a:r>
              <a:rPr lang="es-CO" dirty="0" smtClean="0"/>
              <a:t>Misas para Diversas Circunstancias.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6400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+ Falta: Adviento y Navidad.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ii. Propio de los santos.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3192379" cy="30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V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68" y="533400"/>
            <a:ext cx="24860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64336"/>
          </a:xfrm>
        </p:spPr>
        <p:txBody>
          <a:bodyPr/>
          <a:lstStyle/>
          <a:p>
            <a:r>
              <a:rPr lang="es-CO" dirty="0" smtClean="0"/>
              <a:t>1. En el calendario Universal: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CO" dirty="0" smtClean="0"/>
              <a:t>Además de los otros santos que se añadieron en el Calendario </a:t>
            </a:r>
            <a:r>
              <a:rPr lang="es-CO" dirty="0"/>
              <a:t>U</a:t>
            </a:r>
            <a:r>
              <a:rPr lang="es-CO" dirty="0" smtClean="0"/>
              <a:t>niversal (Padre Pío, etc.), aparecen como memorias opcionales:</a:t>
            </a:r>
          </a:p>
          <a:p>
            <a:pPr marL="68580" indent="0">
              <a:buNone/>
            </a:pPr>
            <a:endParaRPr lang="es-CO" dirty="0" smtClean="0"/>
          </a:p>
          <a:p>
            <a:pPr lvl="1"/>
            <a:r>
              <a:rPr lang="es-CO" dirty="0"/>
              <a:t>Misa propia del </a:t>
            </a:r>
            <a:r>
              <a:rPr lang="es-CO" dirty="0" smtClean="0"/>
              <a:t>Santísimo </a:t>
            </a:r>
            <a:r>
              <a:rPr lang="es-CO" dirty="0"/>
              <a:t>Nombre de </a:t>
            </a:r>
            <a:r>
              <a:rPr lang="es-CO" dirty="0" smtClean="0"/>
              <a:t>Jesús </a:t>
            </a:r>
            <a:r>
              <a:rPr lang="es-CO" dirty="0"/>
              <a:t>(3 de </a:t>
            </a:r>
            <a:r>
              <a:rPr lang="es-CO" dirty="0" smtClean="0"/>
              <a:t>Enero).</a:t>
            </a:r>
            <a:endParaRPr lang="en-US" dirty="0"/>
          </a:p>
          <a:p>
            <a:pPr lvl="1"/>
            <a:r>
              <a:rPr lang="es-CO" dirty="0" smtClean="0"/>
              <a:t>La Celebración de la Virgen de Guadalupe el 12 de Diciembre.</a:t>
            </a:r>
          </a:p>
          <a:p>
            <a:pPr lvl="1"/>
            <a:r>
              <a:rPr lang="es-CO" dirty="0" smtClean="0"/>
              <a:t>San Cristóbal Magallanes (21 de Mayo).</a:t>
            </a:r>
          </a:p>
        </p:txBody>
      </p:sp>
    </p:spTree>
    <p:extLst>
      <p:ext uri="{BB962C8B-B14F-4D97-AF65-F5344CB8AC3E}">
        <p14:creationId xmlns:p14="http://schemas.microsoft.com/office/powerpoint/2010/main" val="16980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2. Se aprobó el Santoral propuesto por la CEM: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772400" cy="457200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s-CO" dirty="0" smtClean="0"/>
              <a:t>A) Se conservan los aprobados para la 2ª. </a:t>
            </a:r>
            <a:r>
              <a:rPr lang="es-CO" dirty="0" err="1" smtClean="0"/>
              <a:t>Edicion</a:t>
            </a:r>
            <a:r>
              <a:rPr lang="es-CO" dirty="0" smtClean="0"/>
              <a:t> </a:t>
            </a:r>
            <a:r>
              <a:rPr lang="es-CO" dirty="0" err="1" smtClean="0"/>
              <a:t>Tipica</a:t>
            </a:r>
            <a:r>
              <a:rPr lang="es-CO" dirty="0" smtClean="0"/>
              <a:t> (1975):</a:t>
            </a:r>
          </a:p>
          <a:p>
            <a:pPr lvl="1"/>
            <a:r>
              <a:rPr lang="es-CO" dirty="0" smtClean="0"/>
              <a:t>Virgen de Guadalupe (Solemnidad, 12 de Diciembre).</a:t>
            </a:r>
          </a:p>
          <a:p>
            <a:pPr lvl="1"/>
            <a:r>
              <a:rPr lang="es-CO" dirty="0" smtClean="0"/>
              <a:t>San Felipe de Jesús (Fiesta, 5 de Febrero).</a:t>
            </a:r>
          </a:p>
          <a:p>
            <a:pPr lvl="1"/>
            <a:r>
              <a:rPr lang="es-CO" dirty="0" smtClean="0"/>
              <a:t>Beatos (Memoria Opcional):</a:t>
            </a:r>
          </a:p>
          <a:p>
            <a:pPr lvl="2"/>
            <a:r>
              <a:rPr lang="es-CO" dirty="0" smtClean="0"/>
              <a:t>Sebastián de Aparicio (25 de Febrero)</a:t>
            </a:r>
          </a:p>
          <a:p>
            <a:pPr lvl="2"/>
            <a:r>
              <a:rPr lang="es-CO" dirty="0" smtClean="0"/>
              <a:t>Bartolomé Laurel (16 de Agosto)</a:t>
            </a:r>
          </a:p>
          <a:p>
            <a:pPr lvl="2"/>
            <a:r>
              <a:rPr lang="es-CO" dirty="0" smtClean="0"/>
              <a:t>Pedro </a:t>
            </a:r>
            <a:r>
              <a:rPr lang="es-CO" dirty="0" err="1" smtClean="0"/>
              <a:t>Zúuniga</a:t>
            </a:r>
            <a:r>
              <a:rPr lang="es-CO" dirty="0" smtClean="0"/>
              <a:t> y Luis Flores (19 de Agosto)</a:t>
            </a:r>
          </a:p>
          <a:p>
            <a:pPr lvl="2"/>
            <a:r>
              <a:rPr lang="es-CO" dirty="0" smtClean="0"/>
              <a:t>Bartolomé Gutiérrez (2 de Septiembre)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33400"/>
            <a:ext cx="7772400" cy="5822160"/>
          </a:xfrm>
        </p:spPr>
        <p:txBody>
          <a:bodyPr/>
          <a:lstStyle/>
          <a:p>
            <a:r>
              <a:rPr lang="es-CO" dirty="0" smtClean="0"/>
              <a:t>B) Se añadieron las siguientes celebraciones:</a:t>
            </a:r>
          </a:p>
          <a:p>
            <a:pPr marL="68580" indent="0">
              <a:buNone/>
            </a:pPr>
            <a:endParaRPr lang="es-CO" dirty="0" smtClean="0"/>
          </a:p>
          <a:p>
            <a:pPr lvl="1"/>
            <a:r>
              <a:rPr lang="es-CO" dirty="0" smtClean="0"/>
              <a:t>San Rafael </a:t>
            </a:r>
            <a:r>
              <a:rPr lang="es-CO" dirty="0" err="1" smtClean="0"/>
              <a:t>Guízar</a:t>
            </a:r>
            <a:r>
              <a:rPr lang="es-CO" dirty="0" smtClean="0"/>
              <a:t> y Valencia (Fiesta, 24 de Octubre).</a:t>
            </a:r>
          </a:p>
          <a:p>
            <a:pPr lvl="1"/>
            <a:r>
              <a:rPr lang="es-CO" dirty="0" smtClean="0"/>
              <a:t>San Cristóbal Magallanes y Compañeros </a:t>
            </a:r>
            <a:r>
              <a:rPr lang="es-CO" dirty="0" err="1" smtClean="0"/>
              <a:t>Martires</a:t>
            </a:r>
            <a:r>
              <a:rPr lang="es-CO" dirty="0" smtClean="0"/>
              <a:t> (Memoria Obligatoria, 21 de Mayo).</a:t>
            </a:r>
          </a:p>
          <a:p>
            <a:pPr lvl="1"/>
            <a:r>
              <a:rPr lang="es-CO" dirty="0" smtClean="0"/>
              <a:t>San Juan Diego (Memoria Obligatoria, 9 de Dic.).</a:t>
            </a:r>
          </a:p>
          <a:p>
            <a:pPr lvl="1"/>
            <a:r>
              <a:rPr lang="es-CO" dirty="0" smtClean="0"/>
              <a:t> San </a:t>
            </a:r>
            <a:r>
              <a:rPr lang="es-CO" dirty="0" err="1" smtClean="0"/>
              <a:t>Jose</a:t>
            </a:r>
            <a:r>
              <a:rPr lang="es-CO" dirty="0" smtClean="0"/>
              <a:t> María Yermo (Memoria Opcional, 19 Septiembre).</a:t>
            </a:r>
          </a:p>
          <a:p>
            <a:pPr lvl="1"/>
            <a:r>
              <a:rPr lang="es-CO" dirty="0" smtClean="0"/>
              <a:t>Santa María de Jesús Sacramentado Venegas (Memoria Opcional, 30 de Julio).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33400"/>
            <a:ext cx="7772400" cy="58221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CO" dirty="0" smtClean="0"/>
              <a:t>Celebraciones de Beatos a Nivel Nacional: </a:t>
            </a:r>
          </a:p>
          <a:p>
            <a:pPr marL="68580" indent="0">
              <a:buNone/>
            </a:pPr>
            <a:endParaRPr lang="es-CO" dirty="0" smtClean="0"/>
          </a:p>
          <a:p>
            <a:pPr lvl="1"/>
            <a:r>
              <a:rPr lang="es-CO" dirty="0" smtClean="0"/>
              <a:t>Junípero Serra (Memoria Opcional,  26 de Agosto).</a:t>
            </a:r>
          </a:p>
          <a:p>
            <a:pPr lvl="1"/>
            <a:r>
              <a:rPr lang="es-CO" dirty="0" smtClean="0"/>
              <a:t>Miguel Agustín Pro (Memoria Opcional, 25 de Noviembre).</a:t>
            </a:r>
          </a:p>
          <a:p>
            <a:pPr lvl="1"/>
            <a:endParaRPr lang="es-CO" dirty="0" smtClean="0"/>
          </a:p>
          <a:p>
            <a:pPr marL="454914" lvl="1" indent="0">
              <a:buNone/>
            </a:pPr>
            <a:endParaRPr lang="es-CO" dirty="0" smtClean="0"/>
          </a:p>
          <a:p>
            <a:pPr lvl="1"/>
            <a:r>
              <a:rPr lang="es-CO" i="1" dirty="0" smtClean="0"/>
              <a:t>Los demás Beatos pueden celebrarse en sus respectivas diócesis o familias religiosas como Memoria Opcional.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58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2064"/>
            <a:ext cx="8001000" cy="914400"/>
          </a:xfrm>
        </p:spPr>
        <p:txBody>
          <a:bodyPr/>
          <a:lstStyle/>
          <a:p>
            <a:r>
              <a:rPr lang="es-CO" dirty="0" smtClean="0"/>
              <a:t>3. Otros elementos aprobados: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s-CO" dirty="0" smtClean="0"/>
              <a:t>Prefacio propio para la Misa de Nuestra Señora de Guadalupe.</a:t>
            </a:r>
          </a:p>
          <a:p>
            <a:endParaRPr lang="es-CO" dirty="0"/>
          </a:p>
          <a:p>
            <a:r>
              <a:rPr lang="es-CO" dirty="0" smtClean="0"/>
              <a:t>El formulario para la Fiesta de Jesucristo Sumo y Eterno Sacerdote (Jueves siguiente a Pentecostés). </a:t>
            </a:r>
          </a:p>
          <a:p>
            <a:endParaRPr lang="es-CO" dirty="0"/>
          </a:p>
          <a:p>
            <a:r>
              <a:rPr lang="es-CO" dirty="0" smtClean="0"/>
              <a:t>Notas biográficas de los santos (solo aparecen en la edición para México).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III.MISAS COMUNES DE LA </a:t>
            </a:r>
            <a:r>
              <a:rPr lang="es-CO" dirty="0" err="1" smtClean="0"/>
              <a:t>SANTíSIMA</a:t>
            </a:r>
            <a:r>
              <a:rPr lang="es-CO" dirty="0" smtClean="0"/>
              <a:t> VIRGEN: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2590800" cy="317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" y="685800"/>
            <a:ext cx="28114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2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s-CO" dirty="0" smtClean="0"/>
              <a:t>Tiempo Ordinario: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s-CO" dirty="0" smtClean="0"/>
              <a:t>2ª. Edición</a:t>
            </a:r>
          </a:p>
          <a:p>
            <a:r>
              <a:rPr lang="es-CO" dirty="0" smtClean="0"/>
              <a:t>3      Formularios</a:t>
            </a:r>
          </a:p>
          <a:p>
            <a:pPr marL="68580" indent="0">
              <a:buNone/>
            </a:pPr>
            <a:endParaRPr lang="es-CO" dirty="0"/>
          </a:p>
          <a:p>
            <a:pPr marL="68580" indent="0" algn="ctr">
              <a:buNone/>
            </a:pPr>
            <a:r>
              <a:rPr lang="es-CO" dirty="0" smtClean="0"/>
              <a:t>	con 2 posibles Oraciones Colectas en cada uno</a:t>
            </a:r>
          </a:p>
          <a:p>
            <a:pPr marL="68580" indent="0">
              <a:buNone/>
            </a:pPr>
            <a:endParaRPr lang="es-CO" dirty="0" smtClean="0"/>
          </a:p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s-CO" dirty="0" smtClean="0"/>
              <a:t>3ª. Edición</a:t>
            </a:r>
          </a:p>
          <a:p>
            <a:r>
              <a:rPr lang="es-CO" dirty="0" smtClean="0"/>
              <a:t>8     Formularios</a:t>
            </a:r>
          </a:p>
          <a:p>
            <a:endParaRPr lang="es-CO" dirty="0"/>
          </a:p>
          <a:p>
            <a:pPr marL="68580" indent="0" algn="ctr">
              <a:buNone/>
            </a:pPr>
            <a:r>
              <a:rPr lang="es-CO" dirty="0" smtClean="0"/>
              <a:t>Con una sola Oración Colecta </a:t>
            </a:r>
          </a:p>
          <a:p>
            <a:pPr marL="68580" indent="0" algn="ctr">
              <a:buNone/>
            </a:pPr>
            <a:r>
              <a:rPr lang="es-CO" dirty="0"/>
              <a:t>c</a:t>
            </a:r>
            <a:r>
              <a:rPr lang="es-CO" dirty="0" smtClean="0"/>
              <a:t>ada uno.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51596202"/>
              </p:ext>
            </p:extLst>
          </p:nvPr>
        </p:nvGraphicFramePr>
        <p:xfrm>
          <a:off x="1143000" y="685800"/>
          <a:ext cx="7162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Se conservan como están: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s-CO" dirty="0" smtClean="0"/>
              <a:t>Tiempo de Adviento :  UNA  (2 Colectas)</a:t>
            </a:r>
          </a:p>
          <a:p>
            <a:r>
              <a:rPr lang="es-CO" dirty="0" smtClean="0"/>
              <a:t>Tiempo de Navidad:      UNA   (2 Colectas)</a:t>
            </a:r>
          </a:p>
          <a:p>
            <a:r>
              <a:rPr lang="es-CO" dirty="0" smtClean="0"/>
              <a:t>Tiempo Pascual:       UNA   ( 1 Colecta)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IV. MISAS RITUALES: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5052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3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7772400" cy="574596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s-CO" dirty="0" smtClean="0"/>
              <a:t>Se aprobó un formulario para las Misas de Primera Comunión.</a:t>
            </a:r>
          </a:p>
          <a:p>
            <a:pPr marL="68580" indent="0">
              <a:buNone/>
            </a:pPr>
            <a:endParaRPr lang="es-CO" dirty="0" smtClean="0"/>
          </a:p>
          <a:p>
            <a:r>
              <a:rPr lang="es-CO" dirty="0" smtClean="0"/>
              <a:t>Solo aparecen los formularios para la celebración de los Sacramentos.</a:t>
            </a:r>
          </a:p>
          <a:p>
            <a:endParaRPr lang="es-CO" dirty="0" smtClean="0"/>
          </a:p>
          <a:p>
            <a:pPr lvl="1"/>
            <a:r>
              <a:rPr lang="es-CO" dirty="0" smtClean="0"/>
              <a:t>* Las misas para los aniversarios pasaron a la sección de “Misas y Oraciones para varias necesidades y diversas circunstancias (II).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CO" dirty="0" smtClean="0"/>
              <a:t>V. MISAS Y ORACIONES PARA VARIAS NECESIDADES </a:t>
            </a:r>
            <a:br>
              <a:rPr lang="es-CO" dirty="0" smtClean="0"/>
            </a:br>
            <a:r>
              <a:rPr lang="es-CO" dirty="0" smtClean="0"/>
              <a:t>Y DIVERSAS CIRCUNSTANCIAS.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8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66976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s-CO" dirty="0" smtClean="0"/>
          </a:p>
          <a:p>
            <a:pPr marL="68580" indent="0">
              <a:buNone/>
            </a:pPr>
            <a:r>
              <a:rPr lang="es-CO" dirty="0" smtClean="0"/>
              <a:t>A)  Se reacomodaron buscando un lugar mas lógico dentro del Misal.</a:t>
            </a:r>
          </a:p>
          <a:p>
            <a:endParaRPr lang="es-CO" dirty="0" smtClean="0"/>
          </a:p>
          <a:p>
            <a:pPr marL="582930" indent="-514350">
              <a:buAutoNum type="alphaUcParenR" startAt="2"/>
            </a:pPr>
            <a:r>
              <a:rPr lang="es-CO" dirty="0" smtClean="0"/>
              <a:t>Se incluyó en las Misas para la Evangelización de los Pueblos el formulario:</a:t>
            </a:r>
          </a:p>
          <a:p>
            <a:pPr marL="68580" indent="0">
              <a:buNone/>
            </a:pPr>
            <a:endParaRPr lang="es-CO" dirty="0" smtClean="0"/>
          </a:p>
          <a:p>
            <a:pPr marL="68580" indent="0" algn="ctr">
              <a:buNone/>
            </a:pPr>
            <a:r>
              <a:rPr lang="es-CO" dirty="0" smtClean="0"/>
              <a:t>“MISA POR LA NUEVA EVANGELIZACION”.</a:t>
            </a:r>
            <a:endParaRPr lang="es-CO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vi. Misas votivas.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06922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4572000"/>
          </a:xfrm>
          <a:ln>
            <a:solidFill>
              <a:schemeClr val="tx1"/>
            </a:solidFill>
          </a:ln>
        </p:spPr>
        <p:txBody>
          <a:bodyPr/>
          <a:lstStyle/>
          <a:p>
            <a:pPr marL="582930" indent="-514350">
              <a:buAutoNum type="alphaUcParenR"/>
            </a:pPr>
            <a:r>
              <a:rPr lang="es-CO" dirty="0" smtClean="0"/>
              <a:t>6 Formularios para las Misas de N. Sra. De Guadalupe, cada una con su Prefacio propio:</a:t>
            </a:r>
          </a:p>
          <a:p>
            <a:pPr marL="653796" lvl="2" indent="0">
              <a:buNone/>
            </a:pPr>
            <a:r>
              <a:rPr lang="es-CO" dirty="0"/>
              <a:t> </a:t>
            </a:r>
            <a:r>
              <a:rPr lang="es-CO" dirty="0" smtClean="0"/>
              <a:t>      </a:t>
            </a:r>
          </a:p>
          <a:p>
            <a:pPr lvl="2" indent="-342900">
              <a:buFontTx/>
              <a:buChar char="-"/>
            </a:pPr>
            <a:r>
              <a:rPr lang="es-CO" dirty="0" smtClean="0"/>
              <a:t>T. Adviento    (1)</a:t>
            </a:r>
          </a:p>
          <a:p>
            <a:pPr lvl="2" indent="-342900">
              <a:buFontTx/>
              <a:buChar char="-"/>
            </a:pPr>
            <a:r>
              <a:rPr lang="es-CO" dirty="0" smtClean="0"/>
              <a:t>T. Navidad  (1)</a:t>
            </a:r>
          </a:p>
          <a:p>
            <a:pPr lvl="2" indent="-342900">
              <a:buFontTx/>
              <a:buChar char="-"/>
            </a:pPr>
            <a:r>
              <a:rPr lang="es-CO" dirty="0" smtClean="0"/>
              <a:t>T.  Cuaresma (1)</a:t>
            </a:r>
          </a:p>
          <a:p>
            <a:pPr lvl="2" indent="-342900">
              <a:buFontTx/>
              <a:buChar char="-"/>
            </a:pPr>
            <a:r>
              <a:rPr lang="es-CO" dirty="0" smtClean="0"/>
              <a:t>T. Pascua (1)</a:t>
            </a:r>
          </a:p>
          <a:p>
            <a:pPr lvl="2" indent="-342900">
              <a:buFontTx/>
              <a:buChar char="-"/>
            </a:pPr>
            <a:r>
              <a:rPr lang="es-CO" dirty="0" smtClean="0"/>
              <a:t>T. Ordinario (2)</a:t>
            </a:r>
            <a:endParaRPr lang="es-CO" dirty="0"/>
          </a:p>
        </p:txBody>
      </p:sp>
      <p:pic>
        <p:nvPicPr>
          <p:cNvPr id="5" name="Picture 3" descr="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133600"/>
            <a:ext cx="2110582" cy="2818039"/>
          </a:xfrm>
          <a:prstGeom prst="rect">
            <a:avLst/>
          </a:prstGeom>
          <a:noFill/>
          <a:ln w="9525">
            <a:solidFill>
              <a:srgbClr val="720808"/>
            </a:solidFill>
            <a:miter lim="800000"/>
            <a:headEnd/>
            <a:tailEnd/>
          </a:ln>
          <a:effectLst>
            <a:outerShdw blurRad="292100" dist="139700" dir="2700000" sx="102000" sy="102000" algn="tl" rotWithShape="0">
              <a:srgbClr val="720808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4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609600"/>
            <a:ext cx="3117056" cy="5105401"/>
          </a:xfrm>
        </p:spPr>
        <p:txBody>
          <a:bodyPr/>
          <a:lstStyle/>
          <a:p>
            <a:pPr marL="68580" indent="0">
              <a:buNone/>
            </a:pPr>
            <a:r>
              <a:rPr lang="es-CO" dirty="0" smtClean="0"/>
              <a:t>B).-</a:t>
            </a:r>
          </a:p>
          <a:p>
            <a:pPr marL="68580" indent="0">
              <a:buNone/>
            </a:pPr>
            <a:endParaRPr lang="es-CO" dirty="0" smtClean="0"/>
          </a:p>
          <a:p>
            <a:pPr marL="68580" indent="0">
              <a:buNone/>
            </a:pPr>
            <a:endParaRPr lang="es-CO" dirty="0" smtClean="0"/>
          </a:p>
          <a:p>
            <a:pPr marL="68580" indent="0">
              <a:buNone/>
            </a:pPr>
            <a:r>
              <a:rPr lang="es-CO" dirty="0" smtClean="0"/>
              <a:t>2º Formulario </a:t>
            </a:r>
          </a:p>
          <a:p>
            <a:pPr marL="68580" indent="0">
              <a:buNone/>
            </a:pPr>
            <a:r>
              <a:rPr lang="es-CO" dirty="0" smtClean="0"/>
              <a:t>de la </a:t>
            </a:r>
          </a:p>
          <a:p>
            <a:pPr marL="68580" indent="0">
              <a:buNone/>
            </a:pPr>
            <a:r>
              <a:rPr lang="es-CO" dirty="0" smtClean="0"/>
              <a:t>Misa Votiva </a:t>
            </a:r>
          </a:p>
          <a:p>
            <a:pPr marL="68580" indent="0" algn="ctr">
              <a:buNone/>
            </a:pPr>
            <a:r>
              <a:rPr lang="es-CO" dirty="0" smtClean="0"/>
              <a:t>de la Eucaristía.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4525963"/>
          </a:xfrm>
        </p:spPr>
        <p:txBody>
          <a:bodyPr/>
          <a:lstStyle/>
          <a:p>
            <a:pPr marL="68580" indent="0">
              <a:buNone/>
            </a:pPr>
            <a:endParaRPr lang="es-CO" dirty="0"/>
          </a:p>
          <a:p>
            <a:endParaRPr lang="es-CO" dirty="0" smtClean="0"/>
          </a:p>
          <a:p>
            <a:pPr marL="68580" indent="0" algn="ctr">
              <a:buNone/>
            </a:pPr>
            <a:r>
              <a:rPr lang="es-CO" dirty="0" smtClean="0"/>
              <a:t>Misa Votiva </a:t>
            </a:r>
          </a:p>
          <a:p>
            <a:pPr marL="68580" indent="0" algn="ctr">
              <a:buNone/>
            </a:pPr>
            <a:r>
              <a:rPr lang="es-CO" dirty="0" smtClean="0"/>
              <a:t>de Jesucristo Sumo </a:t>
            </a:r>
          </a:p>
          <a:p>
            <a:pPr marL="68580" indent="0" algn="ctr">
              <a:buNone/>
            </a:pPr>
            <a:r>
              <a:rPr lang="es-CO" dirty="0" smtClean="0"/>
              <a:t>y Eterno </a:t>
            </a:r>
          </a:p>
          <a:p>
            <a:pPr marL="68580" indent="0" algn="ctr">
              <a:buNone/>
            </a:pPr>
            <a:r>
              <a:rPr lang="es-CO" dirty="0" smtClean="0"/>
              <a:t>Sacerdote.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810000" y="2971800"/>
            <a:ext cx="685800" cy="990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517360"/>
          </a:xfrm>
          <a:ln>
            <a:solidFill>
              <a:schemeClr val="tx1"/>
            </a:solidFill>
          </a:ln>
        </p:spPr>
        <p:txBody>
          <a:bodyPr/>
          <a:lstStyle/>
          <a:p>
            <a:pPr marL="68580" indent="0">
              <a:buNone/>
            </a:pPr>
            <a:r>
              <a:rPr lang="es-CO" dirty="0"/>
              <a:t>C</a:t>
            </a:r>
            <a:r>
              <a:rPr lang="es-CO" dirty="0" smtClean="0"/>
              <a:t>).-  Misa Votiva de la Eucaristía:</a:t>
            </a:r>
          </a:p>
          <a:p>
            <a:pPr marL="68580" indent="0">
              <a:buNone/>
            </a:pPr>
            <a:r>
              <a:rPr lang="es-CO" dirty="0"/>
              <a:t>	</a:t>
            </a:r>
            <a:r>
              <a:rPr lang="es-CO" dirty="0" smtClean="0"/>
              <a:t>Solo permanece el primer formulario.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9094" y="1828800"/>
            <a:ext cx="2836706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2420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2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088136"/>
          </a:xfrm>
        </p:spPr>
        <p:txBody>
          <a:bodyPr/>
          <a:lstStyle/>
          <a:p>
            <a:r>
              <a:rPr lang="es-CO" dirty="0" smtClean="0"/>
              <a:t>D) Misas Votivas de a Virgen María: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2209800"/>
            <a:ext cx="3269456" cy="4086664"/>
          </a:xfrm>
        </p:spPr>
        <p:txBody>
          <a:bodyPr/>
          <a:lstStyle/>
          <a:p>
            <a:endParaRPr lang="es-CO" dirty="0" smtClean="0"/>
          </a:p>
          <a:p>
            <a:r>
              <a:rPr lang="es-CO" dirty="0" smtClean="0"/>
              <a:t>Madre de la Iglesia.</a:t>
            </a:r>
          </a:p>
          <a:p>
            <a:endParaRPr lang="es-CO" dirty="0"/>
          </a:p>
          <a:p>
            <a:r>
              <a:rPr lang="es-CO" dirty="0" smtClean="0"/>
              <a:t>Santísimo Nombre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209800"/>
            <a:ext cx="3664744" cy="4086664"/>
          </a:xfrm>
        </p:spPr>
        <p:txBody>
          <a:bodyPr/>
          <a:lstStyle/>
          <a:p>
            <a:endParaRPr lang="es-CO" dirty="0" smtClean="0"/>
          </a:p>
          <a:p>
            <a:endParaRPr lang="es-CO" dirty="0"/>
          </a:p>
          <a:p>
            <a:r>
              <a:rPr lang="es-CO" dirty="0" smtClean="0"/>
              <a:t>Reina de los Apóstoles.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352800" y="2895600"/>
            <a:ext cx="1371600" cy="2209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37338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</a:rPr>
              <a:t>SE </a:t>
            </a:r>
          </a:p>
          <a:p>
            <a:pPr algn="ctr"/>
            <a:r>
              <a:rPr lang="es-CO" dirty="0" smtClean="0">
                <a:solidFill>
                  <a:schemeClr val="bg1"/>
                </a:solidFill>
              </a:rPr>
              <a:t>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219200"/>
          </a:xfrm>
        </p:spPr>
        <p:txBody>
          <a:bodyPr/>
          <a:lstStyle/>
          <a:p>
            <a:pPr algn="ctr"/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Las cuatro partes que constituye un libro litúrgico</a:t>
            </a:r>
            <a:endParaRPr lang="es-MX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70341129"/>
              </p:ext>
            </p:extLst>
          </p:nvPr>
        </p:nvGraphicFramePr>
        <p:xfrm>
          <a:off x="1219200" y="1600200"/>
          <a:ext cx="71628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2930" indent="-514350">
              <a:buAutoNum type="alphaUcParenR" startAt="5"/>
            </a:pPr>
            <a:r>
              <a:rPr lang="es-CO" dirty="0" smtClean="0"/>
              <a:t>Se añade Misa Votiva para San Juan Bautista.</a:t>
            </a:r>
          </a:p>
          <a:p>
            <a:pPr marL="582930" indent="-514350">
              <a:buAutoNum type="alphaUcParenR" startAt="5"/>
            </a:pPr>
            <a:endParaRPr lang="es-CO" dirty="0"/>
          </a:p>
          <a:p>
            <a:pPr marL="582930" indent="-514350">
              <a:buAutoNum type="alphaUcParenR" startAt="5"/>
            </a:pPr>
            <a:r>
              <a:rPr lang="es-CO" dirty="0" smtClean="0"/>
              <a:t>Misa Votiva de la Divina Misericordia.</a:t>
            </a:r>
          </a:p>
          <a:p>
            <a:pPr marL="397764" lvl="1" indent="0">
              <a:buNone/>
            </a:pPr>
            <a:r>
              <a:rPr lang="es-CO" dirty="0"/>
              <a:t>	</a:t>
            </a:r>
            <a:r>
              <a:rPr lang="es-CO" dirty="0" smtClean="0"/>
              <a:t>* </a:t>
            </a:r>
            <a:r>
              <a:rPr lang="es-CO" i="1" dirty="0" smtClean="0"/>
              <a:t>La rubrica indica que </a:t>
            </a:r>
            <a:r>
              <a:rPr lang="es-CO" i="1" u="sng" dirty="0" smtClean="0"/>
              <a:t>NO</a:t>
            </a:r>
            <a:r>
              <a:rPr lang="es-CO" i="1" dirty="0" smtClean="0"/>
              <a:t> se puede usar el II Domingo de Pascua.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1290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VII. ORDINARIO DE LA MISA.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A) Fueron aprobaron nuevos: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160040"/>
          </a:xfrm>
        </p:spPr>
        <p:txBody>
          <a:bodyPr/>
          <a:lstStyle/>
          <a:p>
            <a:r>
              <a:rPr lang="es-CO" dirty="0" smtClean="0"/>
              <a:t>Saludos.</a:t>
            </a:r>
          </a:p>
          <a:p>
            <a:r>
              <a:rPr lang="es-CO" dirty="0" smtClean="0"/>
              <a:t>Tropos.</a:t>
            </a:r>
          </a:p>
          <a:p>
            <a:r>
              <a:rPr lang="es-CO" dirty="0" smtClean="0"/>
              <a:t>Prefacios de Adviento (2).</a:t>
            </a:r>
          </a:p>
          <a:p>
            <a:r>
              <a:rPr lang="es-CO" dirty="0" smtClean="0"/>
              <a:t>Prefacios de Mártires (2).</a:t>
            </a:r>
          </a:p>
          <a:p>
            <a:r>
              <a:rPr lang="es-CO" dirty="0" smtClean="0"/>
              <a:t>4ª. Formula para bendecir el Agua (Aspersión dominical)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B) Apéndice del Ordinario de la Misa&gt;.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“Como se celebra la Misa cuando hay un solo ministro y no hay pueblo”.</a:t>
            </a:r>
          </a:p>
          <a:p>
            <a:endParaRPr lang="es-CO" dirty="0"/>
          </a:p>
          <a:p>
            <a:r>
              <a:rPr lang="es-CO" dirty="0" smtClean="0"/>
              <a:t>Plegarias Eucarísticas de la Reconciliación.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484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410200"/>
          </a:xfrm>
        </p:spPr>
        <p:txBody>
          <a:bodyPr/>
          <a:lstStyle/>
          <a:p>
            <a:r>
              <a:rPr lang="en-US" dirty="0" err="1"/>
              <a:t>Plegarias</a:t>
            </a:r>
            <a:r>
              <a:rPr lang="en-US" dirty="0"/>
              <a:t> de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 smtClean="0"/>
              <a:t>circunstancias</a:t>
            </a:r>
            <a:r>
              <a:rPr lang="en-US" dirty="0"/>
              <a:t>.</a:t>
            </a:r>
            <a:endParaRPr lang="en-US" dirty="0" smtClean="0"/>
          </a:p>
          <a:p>
            <a:pPr marL="768096" lvl="2" indent="0">
              <a:buNone/>
            </a:pPr>
            <a:r>
              <a:rPr lang="es-CO" dirty="0" smtClean="0"/>
              <a:t>*Cambiaron de orden y de titulo:</a:t>
            </a:r>
          </a:p>
          <a:p>
            <a:pPr marL="768096" lvl="2" indent="0">
              <a:buNone/>
            </a:pPr>
            <a:r>
              <a:rPr lang="es-CO" dirty="0"/>
              <a:t>	</a:t>
            </a:r>
            <a:r>
              <a:rPr lang="es-CO" sz="2800" dirty="0" smtClean="0"/>
              <a:t>1. La Iglesia en camino hacia la unidad.</a:t>
            </a:r>
          </a:p>
          <a:p>
            <a:pPr marL="768096" lvl="2" indent="0">
              <a:buNone/>
            </a:pPr>
            <a:r>
              <a:rPr lang="es-CO" sz="2800" dirty="0"/>
              <a:t>	</a:t>
            </a:r>
            <a:r>
              <a:rPr lang="es-CO" sz="2800" dirty="0" smtClean="0"/>
              <a:t>	*antes era la 4ª. </a:t>
            </a:r>
          </a:p>
          <a:p>
            <a:pPr marL="768096" lvl="2" indent="0">
              <a:buNone/>
            </a:pPr>
            <a:r>
              <a:rPr lang="es-CO" sz="2800" dirty="0"/>
              <a:t>	</a:t>
            </a:r>
            <a:r>
              <a:rPr lang="es-CO" sz="2800" dirty="0" smtClean="0"/>
              <a:t>2. Dios guía a su Pueblo por el camino de la 			      salvación.</a:t>
            </a:r>
          </a:p>
          <a:p>
            <a:pPr marL="768096" lvl="2" indent="0">
              <a:buNone/>
            </a:pPr>
            <a:r>
              <a:rPr lang="es-CO" sz="2800" dirty="0"/>
              <a:t>	</a:t>
            </a:r>
            <a:r>
              <a:rPr lang="es-CO" sz="2800" dirty="0" smtClean="0"/>
              <a:t>3. Jesús, camino hacia el Padre.</a:t>
            </a:r>
          </a:p>
          <a:p>
            <a:pPr marL="768096" lvl="2" indent="0">
              <a:buNone/>
            </a:pPr>
            <a:r>
              <a:rPr lang="es-CO" sz="2800" dirty="0"/>
              <a:t>	</a:t>
            </a:r>
            <a:r>
              <a:rPr lang="es-CO" sz="2800" dirty="0" smtClean="0"/>
              <a:t>4. Jesús, que paso haciendo el bien.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Plegarias Eucarísticas para Misas con niños, podrían ir al final.</a:t>
            </a:r>
          </a:p>
          <a:p>
            <a:pPr marL="68580" indent="0">
              <a:buNone/>
            </a:pPr>
            <a:r>
              <a:rPr lang="es-CO" dirty="0"/>
              <a:t> </a:t>
            </a:r>
            <a:r>
              <a:rPr lang="es-CO" dirty="0" smtClean="0"/>
              <a:t>    (como Colombia y Argentina)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VIII. INSTITUCION GENERAL DEL MISAL ROMANO (IGMR)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  <a:ln>
            <a:solidFill>
              <a:schemeClr val="tx1"/>
            </a:solidFill>
          </a:ln>
        </p:spPr>
        <p:txBody>
          <a:bodyPr/>
          <a:lstStyle/>
          <a:p>
            <a:pPr marL="582930" indent="-514350">
              <a:buAutoNum type="arabicPeriod"/>
            </a:pPr>
            <a:r>
              <a:rPr lang="es-CO" dirty="0" smtClean="0"/>
              <a:t>Se revisó completamente.</a:t>
            </a:r>
          </a:p>
          <a:p>
            <a:pPr marL="582930" indent="-514350">
              <a:buAutoNum type="arabicPeriod"/>
            </a:pPr>
            <a:r>
              <a:rPr lang="es-CO" dirty="0" smtClean="0"/>
              <a:t>Se integra el Preámbulo a la IGMR.</a:t>
            </a:r>
          </a:p>
          <a:p>
            <a:pPr marL="582930" indent="-514350">
              <a:buAutoNum type="arabicPeriod"/>
            </a:pPr>
            <a:r>
              <a:rPr lang="es-CO" dirty="0" smtClean="0"/>
              <a:t>El Cap. IX es nuevo: Lo que atañe al Obispo y a la CEM.</a:t>
            </a:r>
          </a:p>
          <a:p>
            <a:pPr marL="582930" indent="-514350">
              <a:buAutoNum type="arabicPeriod"/>
            </a:pPr>
            <a:r>
              <a:rPr lang="es-CO" dirty="0" smtClean="0"/>
              <a:t>Queda más clara y más completa:</a:t>
            </a:r>
          </a:p>
          <a:p>
            <a:pPr marL="397764" lvl="1" indent="0">
              <a:buNone/>
            </a:pPr>
            <a:r>
              <a:rPr lang="es-CO" dirty="0"/>
              <a:t> </a:t>
            </a:r>
            <a:r>
              <a:rPr lang="es-CO" dirty="0" smtClean="0"/>
              <a:t>    - Lo que hay que hacer.</a:t>
            </a:r>
          </a:p>
          <a:p>
            <a:pPr marL="397764" lvl="1" indent="0">
              <a:buNone/>
            </a:pPr>
            <a:r>
              <a:rPr lang="es-CO" dirty="0" smtClean="0"/>
              <a:t>     - Como hacerlo.</a:t>
            </a:r>
          </a:p>
          <a:p>
            <a:pPr marL="397764" lvl="1" indent="0">
              <a:buNone/>
            </a:pPr>
            <a:r>
              <a:rPr lang="es-CO" dirty="0"/>
              <a:t> </a:t>
            </a:r>
            <a:r>
              <a:rPr lang="es-CO" dirty="0" smtClean="0"/>
              <a:t>    - Quien lo hace.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9588" y="549275"/>
            <a:ext cx="6477000" cy="33940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Panel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sobre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la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Tercera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Edición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del </a:t>
            </a:r>
            <a:r>
              <a:rPr lang="en-US" sz="3600" b="1" i="1" dirty="0" err="1" smtClean="0">
                <a:solidFill>
                  <a:srgbClr val="626738"/>
                </a:solidFill>
                <a:ea typeface="MS PGothic" pitchFamily="34" charset="-128"/>
              </a:rPr>
              <a:t>Missale</a:t>
            </a:r>
            <a:r>
              <a:rPr lang="en-US" sz="3600" b="1" i="1" dirty="0" smtClean="0">
                <a:solidFill>
                  <a:srgbClr val="626738"/>
                </a:solidFill>
                <a:ea typeface="MS PGothic" pitchFamily="34" charset="-128"/>
              </a:rPr>
              <a:t> </a:t>
            </a:r>
            <a:r>
              <a:rPr lang="en-US" sz="3600" b="1" i="1" dirty="0" err="1" smtClean="0">
                <a:solidFill>
                  <a:srgbClr val="626738"/>
                </a:solidFill>
                <a:ea typeface="MS PGothic" pitchFamily="34" charset="-128"/>
              </a:rPr>
              <a:t>Romanum</a:t>
            </a:r>
            <a:r>
              <a:rPr lang="en-US" sz="3600" b="1" i="1" dirty="0" smtClean="0">
                <a:solidFill>
                  <a:srgbClr val="626738"/>
                </a:solidFill>
                <a:ea typeface="MS PGothic" pitchFamily="34" charset="-128"/>
              </a:rPr>
              <a:t> 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de Pablo VI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para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el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uso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de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las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</a:t>
            </a:r>
            <a:r>
              <a:rPr lang="en-US" sz="3600" b="1" dirty="0" err="1" smtClean="0">
                <a:solidFill>
                  <a:srgbClr val="626738"/>
                </a:solidFill>
                <a:ea typeface="MS PGothic" pitchFamily="34" charset="-128"/>
              </a:rPr>
              <a:t>Diócesis</a:t>
            </a:r>
            <a:r>
              <a:rPr lang="en-US" sz="3600" b="1" dirty="0" smtClean="0">
                <a:solidFill>
                  <a:srgbClr val="626738"/>
                </a:solidFill>
                <a:ea typeface="MS PGothic" pitchFamily="34" charset="-128"/>
              </a:rPr>
              <a:t> de México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1000"/>
            <a:ext cx="7407275" cy="28289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2400" b="1" dirty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sz="2400" b="1" dirty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2400" b="1" dirty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sz="2400" b="1" dirty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24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XXXVII </a:t>
            </a:r>
            <a:r>
              <a:rPr lang="en-US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/>
            </a:r>
            <a:br>
              <a:rPr lang="en-US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3200" b="1" dirty="0" err="1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Encuentro</a:t>
            </a:r>
            <a:r>
              <a:rPr lang="en-US" sz="32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de </a:t>
            </a:r>
            <a:r>
              <a:rPr lang="en-US" sz="3200" b="1" dirty="0" err="1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Comisiones</a:t>
            </a:r>
            <a:r>
              <a:rPr lang="en-US" sz="32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</a:t>
            </a:r>
            <a:r>
              <a:rPr lang="en-US" sz="3600" b="1" dirty="0" err="1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Provinciales</a:t>
            </a:r>
            <a:r>
              <a:rPr lang="en-US" sz="36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y </a:t>
            </a:r>
            <a:r>
              <a:rPr lang="en-US" sz="3600" b="1" dirty="0" err="1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Diocesanas</a:t>
            </a:r>
            <a:r>
              <a:rPr lang="en-US" sz="36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</a:t>
            </a:r>
            <a:br>
              <a:rPr lang="en-US" sz="36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</a:br>
            <a:r>
              <a:rPr lang="en-US" sz="4200" b="1" dirty="0" err="1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para</a:t>
            </a:r>
            <a:r>
              <a:rPr lang="en-US" sz="4200" b="1" dirty="0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la Pastoral </a:t>
            </a:r>
            <a:r>
              <a:rPr lang="en-US" sz="4200" b="1" dirty="0" err="1" smtClean="0">
                <a:solidFill>
                  <a:srgbClr val="AF0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Litúrgica</a:t>
            </a:r>
            <a:endParaRPr lang="en-US" sz="4200" b="1" dirty="0" smtClean="0">
              <a:solidFill>
                <a:srgbClr val="AF0C0C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3962400"/>
            <a:ext cx="651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AF0C0C"/>
                </a:solidFill>
              </a:rPr>
              <a:t>RP. </a:t>
            </a:r>
            <a:r>
              <a:rPr lang="en-US" sz="2400" b="1" dirty="0" err="1" smtClean="0">
                <a:solidFill>
                  <a:srgbClr val="AF0C0C"/>
                </a:solidFill>
              </a:rPr>
              <a:t>Cristóbal</a:t>
            </a:r>
            <a:r>
              <a:rPr lang="en-US" sz="2400" b="1" dirty="0" smtClean="0">
                <a:solidFill>
                  <a:srgbClr val="AF0C0C"/>
                </a:solidFill>
              </a:rPr>
              <a:t> </a:t>
            </a:r>
            <a:r>
              <a:rPr lang="en-US" sz="2400" b="1" dirty="0" err="1" smtClean="0">
                <a:solidFill>
                  <a:srgbClr val="AF0C0C"/>
                </a:solidFill>
              </a:rPr>
              <a:t>Misael</a:t>
            </a:r>
            <a:r>
              <a:rPr lang="en-US" sz="2400" b="1" dirty="0" smtClean="0">
                <a:solidFill>
                  <a:srgbClr val="AF0C0C"/>
                </a:solidFill>
              </a:rPr>
              <a:t> </a:t>
            </a:r>
            <a:r>
              <a:rPr lang="en-US" sz="2400" b="1" dirty="0" err="1" smtClean="0">
                <a:solidFill>
                  <a:srgbClr val="AF0C0C"/>
                </a:solidFill>
              </a:rPr>
              <a:t>Orellana</a:t>
            </a:r>
            <a:r>
              <a:rPr lang="en-US" sz="2400" b="1" dirty="0" smtClean="0">
                <a:solidFill>
                  <a:srgbClr val="AF0C0C"/>
                </a:solidFill>
              </a:rPr>
              <a:t> González, SI.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76963" y="5845175"/>
            <a:ext cx="207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Morelia, Michoacán</a:t>
            </a:r>
          </a:p>
        </p:txBody>
      </p:sp>
    </p:spTree>
    <p:extLst>
      <p:ext uri="{BB962C8B-B14F-4D97-AF65-F5344CB8AC3E}">
        <p14:creationId xmlns:p14="http://schemas.microsoft.com/office/powerpoint/2010/main" val="136522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2" grpId="1" animBg="1"/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88" y="196850"/>
            <a:ext cx="7313612" cy="868363"/>
          </a:xfrm>
        </p:spPr>
        <p:txBody>
          <a:bodyPr/>
          <a:lstStyle/>
          <a:p>
            <a:pPr eaLnBrk="1" hangingPunct="1"/>
            <a:r>
              <a:rPr lang="en-US" sz="4000" b="1" i="1" smtClean="0">
                <a:solidFill>
                  <a:srgbClr val="AF0C0C"/>
                </a:solidFill>
              </a:rPr>
              <a:t>Misal Romano</a:t>
            </a:r>
            <a:r>
              <a:rPr lang="en-US" sz="4000" smtClean="0">
                <a:solidFill>
                  <a:srgbClr val="AF0C0C"/>
                </a:solidFill>
              </a:rPr>
              <a:t> </a:t>
            </a:r>
            <a:r>
              <a:rPr lang="en-US" smtClean="0"/>
              <a:t/>
            </a:r>
            <a:br>
              <a:rPr lang="en-US" smtClean="0"/>
            </a:br>
            <a:r>
              <a:rPr lang="en-US" sz="2000" smtClean="0"/>
              <a:t>segunda edición típica</a:t>
            </a:r>
          </a:p>
        </p:txBody>
      </p:sp>
      <p:pic>
        <p:nvPicPr>
          <p:cNvPr id="14" name="Picture 13" descr="latin1*****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503363"/>
            <a:ext cx="25146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804863" y="1404938"/>
            <a:ext cx="2501900" cy="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1988" y="1503363"/>
            <a:ext cx="0" cy="354330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19750" y="1385888"/>
            <a:ext cx="2430463" cy="1270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178800" y="1503363"/>
            <a:ext cx="3175" cy="3482975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803400" y="1084263"/>
            <a:ext cx="728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17.5 cm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7625" y="3248025"/>
            <a:ext cx="728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25 cm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63600" y="1571625"/>
            <a:ext cx="1563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</a:rPr>
              <a:t>966 páginas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759575" y="1065213"/>
            <a:ext cx="1608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17 cm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313738" y="3097213"/>
            <a:ext cx="744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23.5 cm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61988" y="508000"/>
            <a:ext cx="860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1970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362825" y="508000"/>
            <a:ext cx="1125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1975</a:t>
            </a:r>
          </a:p>
        </p:txBody>
      </p:sp>
      <p:pic>
        <p:nvPicPr>
          <p:cNvPr id="22" name="Content Placeholder 19" descr="Pablo V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32" b="6661"/>
          <a:stretch/>
        </p:blipFill>
        <p:spPr>
          <a:xfrm>
            <a:off x="2231437" y="4671648"/>
            <a:ext cx="1478026" cy="1659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5388" y="5019675"/>
            <a:ext cx="3676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Excmo. Sr. D. Adolfo Antonio Suárez Rivera, Arzobispo de Monterrey, Presidente de la Conferencia Episcopal Mexicana.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Excmo. Sr. D. Rosendo Huesca Pacheco, Arzobispo de Puebla, Presidente de la Comisión Episcopal de Pastoral Litúrgica.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prstClr val="black"/>
              </a:solidFill>
            </a:endParaRPr>
          </a:p>
        </p:txBody>
      </p:sp>
      <p:pic>
        <p:nvPicPr>
          <p:cNvPr id="23" name="Picture 22" descr="romano edición típica p.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503363"/>
            <a:ext cx="2433638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661025" y="1571625"/>
            <a:ext cx="1098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white"/>
                </a:solidFill>
              </a:rPr>
              <a:t>1020 páginas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19350" y="1573213"/>
            <a:ext cx="808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</a:rPr>
              <a:t>2.200 kg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70750" y="1573213"/>
            <a:ext cx="7794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</a:rPr>
              <a:t>1.730 kg</a:t>
            </a:r>
          </a:p>
        </p:txBody>
      </p:sp>
    </p:spTree>
    <p:extLst>
      <p:ext uri="{BB962C8B-B14F-4D97-AF65-F5344CB8AC3E}">
        <p14:creationId xmlns:p14="http://schemas.microsoft.com/office/powerpoint/2010/main" val="36634352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5" grpId="0"/>
      <p:bldP spid="36" grpId="0"/>
      <p:bldP spid="37" grpId="0"/>
      <p:bldP spid="38" grpId="0"/>
      <p:bldP spid="40" grpId="0"/>
      <p:bldP spid="41" grpId="0"/>
      <p:bldP spid="5" grpId="0"/>
      <p:bldP spid="3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182015359"/>
              </p:ext>
            </p:extLst>
          </p:nvPr>
        </p:nvGraphicFramePr>
        <p:xfrm>
          <a:off x="1600200" y="990600"/>
          <a:ext cx="6096000" cy="241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90778529"/>
              </p:ext>
            </p:extLst>
          </p:nvPr>
        </p:nvGraphicFramePr>
        <p:xfrm>
          <a:off x="1600200" y="2057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013" y="252413"/>
            <a:ext cx="4165600" cy="814387"/>
          </a:xfrm>
        </p:spPr>
        <p:txBody>
          <a:bodyPr tIns="0" bIns="655200"/>
          <a:lstStyle/>
          <a:p>
            <a:pPr eaLnBrk="1" hangingPunct="1">
              <a:lnSpc>
                <a:spcPct val="70000"/>
              </a:lnSpc>
            </a:pPr>
            <a:r>
              <a:rPr lang="en-US" sz="4000" b="1" i="1" smtClean="0">
                <a:solidFill>
                  <a:srgbClr val="AF0C0C"/>
                </a:solidFill>
              </a:rPr>
              <a:t>Misal Romano</a:t>
            </a:r>
            <a:r>
              <a:rPr lang="en-US" sz="4000" smtClean="0">
                <a:solidFill>
                  <a:srgbClr val="AF0C0C"/>
                </a:solidFill>
              </a:rPr>
              <a:t>,</a:t>
            </a:r>
            <a:r>
              <a:rPr lang="en-US" sz="8000" smtClean="0">
                <a:solidFill>
                  <a:srgbClr val="AF0C0C"/>
                </a:solidFill>
              </a:rPr>
              <a:t> </a:t>
            </a:r>
            <a:r>
              <a:rPr lang="en-US" smtClean="0">
                <a:solidFill>
                  <a:srgbClr val="AF0C0C"/>
                </a:solidFill>
              </a:rPr>
              <a:t/>
            </a:r>
            <a:br>
              <a:rPr lang="en-US" smtClean="0">
                <a:solidFill>
                  <a:srgbClr val="AF0C0C"/>
                </a:solidFill>
              </a:rPr>
            </a:br>
            <a:r>
              <a:rPr lang="en-US" sz="2000" smtClean="0">
                <a:solidFill>
                  <a:srgbClr val="AF0C0C"/>
                </a:solidFill>
              </a:rPr>
              <a:t>tercera edición típica</a:t>
            </a:r>
          </a:p>
        </p:txBody>
      </p:sp>
      <p:pic>
        <p:nvPicPr>
          <p:cNvPr id="12" name="Picture 11" descr="edicion tipica 2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1828800"/>
            <a:ext cx="243046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Juan Pablo II 5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b="264"/>
          <a:stretch/>
        </p:blipFill>
        <p:spPr>
          <a:xfrm flipH="1">
            <a:off x="610669" y="659721"/>
            <a:ext cx="1163610" cy="1731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4" name="Straight Connector 13"/>
          <p:cNvCxnSpPr/>
          <p:nvPr/>
        </p:nvCxnSpPr>
        <p:spPr>
          <a:xfrm>
            <a:off x="1350963" y="5873750"/>
            <a:ext cx="2430462" cy="1270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06838" y="1828800"/>
            <a:ext cx="4762" cy="394176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09800" y="5886450"/>
            <a:ext cx="8715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21.5 cm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987800" y="3709988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30.5 cm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82900" y="6359525"/>
            <a:ext cx="110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black"/>
                </a:solidFill>
              </a:rPr>
              <a:t>1308 páginas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50963" y="6359525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black"/>
                </a:solidFill>
              </a:rPr>
              <a:t>4.120 kg</a:t>
            </a:r>
          </a:p>
        </p:txBody>
      </p:sp>
      <p:pic>
        <p:nvPicPr>
          <p:cNvPr id="24" name="Picture 23" descr="nuevo rom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2209800"/>
            <a:ext cx="25781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8142288" y="2209800"/>
            <a:ext cx="4762" cy="356076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08613" y="5891213"/>
            <a:ext cx="2578100" cy="1270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62713" y="6021388"/>
            <a:ext cx="12890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20.5 cm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231188" y="3709988"/>
            <a:ext cx="828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</a:rPr>
              <a:t>27 cm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45088" y="852488"/>
            <a:ext cx="34258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Excmo. Sr. D. Cardenal José Francisco Robles, Arzobispo de Guadalajara y Presidente de la Conferencia del Episcopado Mexicano.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Excmo. Sr. D. Víctor Sánchez Espinosa, Arzobispo de Puebla y Presidente de la Comisión Episcopal para la Pastoral Litúrgica.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11775" y="6359525"/>
            <a:ext cx="1063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black"/>
                </a:solidFill>
              </a:rPr>
              <a:t>2.200 kg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0" y="6359525"/>
            <a:ext cx="1128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black"/>
                </a:solidFill>
              </a:rPr>
              <a:t>1020 páginas</a:t>
            </a:r>
          </a:p>
        </p:txBody>
      </p:sp>
    </p:spTree>
    <p:extLst>
      <p:ext uri="{BB962C8B-B14F-4D97-AF65-F5344CB8AC3E}">
        <p14:creationId xmlns:p14="http://schemas.microsoft.com/office/powerpoint/2010/main" val="4491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9" grpId="0"/>
      <p:bldP spid="30" grpId="0"/>
      <p:bldP spid="31" grpId="0"/>
      <p:bldP spid="3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2690812" cy="868363"/>
          </a:xfrm>
        </p:spPr>
        <p:txBody>
          <a:bodyPr/>
          <a:lstStyle/>
          <a:p>
            <a:pPr eaLnBrk="1" hangingPunct="1"/>
            <a:r>
              <a:rPr lang="en-US" smtClean="0"/>
              <a:t>Proceso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60850" y="296863"/>
            <a:ext cx="4564063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sz="1200" smtClean="0">
                <a:solidFill>
                  <a:prstClr val="black"/>
                </a:solidFill>
              </a:rPr>
              <a:t>Captura  digital en </a:t>
            </a:r>
            <a:r>
              <a:rPr lang="en-US" sz="1200" i="1" smtClean="0">
                <a:solidFill>
                  <a:prstClr val="black"/>
                </a:solidFill>
              </a:rPr>
              <a:t>Word</a:t>
            </a:r>
            <a:r>
              <a:rPr lang="en-US" sz="1200" smtClean="0">
                <a:solidFill>
                  <a:prstClr val="black"/>
                </a:solidFill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sz="1200" smtClean="0">
                <a:solidFill>
                  <a:prstClr val="black"/>
                </a:solidFill>
              </a:rPr>
              <a:t>Se transfiere a </a:t>
            </a:r>
            <a:r>
              <a:rPr lang="en-US" sz="1200" i="1" smtClean="0">
                <a:solidFill>
                  <a:prstClr val="black"/>
                </a:solidFill>
              </a:rPr>
              <a:t>In Design</a:t>
            </a:r>
            <a:r>
              <a:rPr lang="en-US" sz="1200" smtClean="0">
                <a:solidFill>
                  <a:prstClr val="black"/>
                </a:solidFill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sz="1200" smtClean="0">
                <a:solidFill>
                  <a:prstClr val="black"/>
                </a:solidFill>
              </a:rPr>
              <a:t>Se eligen los estilos a aplicar en el diseño de las páginas que incluyen: tipo, tamaño, espaciado y color de las letras a utilizar; así como el tamaño de papel, los márgenes, las cornisas, la paginación y todos los elementos que integran el diseño de cada página.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sz="1200" smtClean="0">
                <a:solidFill>
                  <a:prstClr val="black"/>
                </a:solidFill>
              </a:rPr>
              <a:t>Se hace una exhaustiva selección de las imágenes que van incluidas en el </a:t>
            </a:r>
            <a:r>
              <a:rPr lang="en-US" sz="1200" i="1" smtClean="0">
                <a:solidFill>
                  <a:prstClr val="black"/>
                </a:solidFill>
              </a:rPr>
              <a:t>Misal</a:t>
            </a:r>
            <a:r>
              <a:rPr lang="en-US" sz="1200" smtClean="0">
                <a:solidFill>
                  <a:prstClr val="black"/>
                </a:solidFill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sz="1200" smtClean="0">
                <a:solidFill>
                  <a:prstClr val="black"/>
                </a:solidFill>
              </a:rPr>
              <a:t>Se hace una revisión a detalle de la formación del libro.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sz="1200" smtClean="0">
                <a:solidFill>
                  <a:prstClr val="black"/>
                </a:solidFill>
              </a:rPr>
              <a:t>Después de realizado este largo y cuidadoso proceso, el libro ya formado, se graba en un disco y se envía a la imprenta.</a:t>
            </a:r>
          </a:p>
        </p:txBody>
      </p:sp>
      <p:pic>
        <p:nvPicPr>
          <p:cNvPr id="5" name="Picture 4" descr="39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136650"/>
            <a:ext cx="2887663" cy="40560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ja nuev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613" y="2459038"/>
            <a:ext cx="3198812" cy="42386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20950" y="4900613"/>
            <a:ext cx="63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</a:rPr>
              <a:t>1975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80138" y="6383338"/>
            <a:ext cx="828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</a:rPr>
              <a:t>2013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29425" y="5548313"/>
            <a:ext cx="2633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Fuente: New Century Schoolbook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Tamaño: 13 en 15 (oraciones)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</a:rPr>
              <a:t>               11 en 12.5 (rúbricas)</a:t>
            </a:r>
          </a:p>
        </p:txBody>
      </p:sp>
    </p:spTree>
    <p:extLst>
      <p:ext uri="{BB962C8B-B14F-4D97-AF65-F5344CB8AC3E}">
        <p14:creationId xmlns:p14="http://schemas.microsoft.com/office/powerpoint/2010/main" val="75110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18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00" y="1019743"/>
            <a:ext cx="3896678" cy="291048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EEA62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863" y="925513"/>
            <a:ext cx="2320925" cy="373062"/>
          </a:xfrm>
        </p:spPr>
        <p:txBody>
          <a:bodyPr rtlCol="0">
            <a:normAutofit fontScale="700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>
                <a:ea typeface="+mn-ea"/>
                <a:cs typeface="+mn-cs"/>
              </a:rPr>
              <a:t>Se </a:t>
            </a:r>
            <a:r>
              <a:rPr lang="en-US" sz="2600" dirty="0" err="1" smtClean="0">
                <a:ea typeface="+mn-ea"/>
                <a:cs typeface="+mn-cs"/>
              </a:rPr>
              <a:t>elabora</a:t>
            </a:r>
            <a:r>
              <a:rPr lang="en-US" sz="2600" dirty="0" smtClean="0">
                <a:ea typeface="+mn-ea"/>
                <a:cs typeface="+mn-cs"/>
              </a:rPr>
              <a:t> la </a:t>
            </a:r>
            <a:r>
              <a:rPr lang="en-US" sz="2600" dirty="0" err="1" smtClean="0">
                <a:ea typeface="+mn-ea"/>
                <a:cs typeface="+mn-cs"/>
              </a:rPr>
              <a:t>placa</a:t>
            </a:r>
            <a:endParaRPr lang="en-US" sz="26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12" name="Picture 11" descr="IMG_18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8" y="1863725"/>
            <a:ext cx="2659062" cy="3559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IMG_18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68" y="3769339"/>
            <a:ext cx="3388066" cy="2530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6913" y="5653088"/>
            <a:ext cx="3197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2.       Se coloca la placa en la máquina para la impresión.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6375" y="112713"/>
            <a:ext cx="3311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600" smtClean="0">
                <a:solidFill>
                  <a:prstClr val="black"/>
                </a:solidFill>
              </a:rPr>
              <a:t>IMPRESIÓN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3588" y="6284913"/>
            <a:ext cx="310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3.       Se acomoda el papel.</a:t>
            </a:r>
          </a:p>
        </p:txBody>
      </p:sp>
    </p:spTree>
    <p:extLst>
      <p:ext uri="{BB962C8B-B14F-4D97-AF65-F5344CB8AC3E}">
        <p14:creationId xmlns:p14="http://schemas.microsoft.com/office/powerpoint/2010/main" val="2775291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2" grpId="0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3" y="318128"/>
            <a:ext cx="2436168" cy="3261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4070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IMG_18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2944" y="4099906"/>
            <a:ext cx="1985768" cy="265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IMG_18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4" y="318129"/>
            <a:ext cx="2795503" cy="20879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IMG_18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85" y="2971015"/>
            <a:ext cx="3179704" cy="2374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5763" y="3622675"/>
            <a:ext cx="3367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4.     Se pasan las hojas por rodillos          para la inyección de tinta.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86313" y="2511425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5.     Se imprimen las hojas.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5149850"/>
            <a:ext cx="237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6.    Se calibra el color.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62613" y="5662613"/>
            <a:ext cx="3189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7.     Se cortan y se compaginan los pliegos para proceder a la encuadernación.</a:t>
            </a:r>
          </a:p>
        </p:txBody>
      </p:sp>
    </p:spTree>
    <p:extLst>
      <p:ext uri="{BB962C8B-B14F-4D97-AF65-F5344CB8AC3E}">
        <p14:creationId xmlns:p14="http://schemas.microsoft.com/office/powerpoint/2010/main" val="28111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ENCUADERNACIÓN</a:t>
            </a:r>
            <a:br>
              <a:rPr lang="en-US" smtClean="0"/>
            </a:br>
            <a:r>
              <a:rPr lang="en-US" sz="4000" smtClean="0"/>
              <a:t>PASTAS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03475" y="1720850"/>
            <a:ext cx="4121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prstClr val="black"/>
                </a:solidFill>
              </a:rPr>
              <a:t>Se tienen cartones de 0.90 x 1.30 m., que se cortan al tamaño del libro.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97250" y="5357813"/>
            <a:ext cx="3781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prstClr val="black"/>
                </a:solidFill>
              </a:rPr>
              <a:t>Se le adhiere un cartón especial muy ligero para una mayor resistencia.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9150" y="4052888"/>
            <a:ext cx="3819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prstClr val="black"/>
                </a:solidFill>
              </a:rPr>
              <a:t>Se forran las pastas con el material ya grabado.</a:t>
            </a:r>
          </a:p>
        </p:txBody>
      </p:sp>
      <p:pic>
        <p:nvPicPr>
          <p:cNvPr id="7" name="Picture 6" descr="solapa 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83" y="4270230"/>
            <a:ext cx="1829101" cy="2380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7" descr="skivertex.jpg"/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27" y="1005803"/>
            <a:ext cx="2259947" cy="306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carton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8" y="1133773"/>
            <a:ext cx="1719771" cy="20968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21038" y="2763838"/>
            <a:ext cx="4003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prstClr val="black"/>
                </a:solidFill>
              </a:rPr>
              <a:t>Se realizan los grabados  sobre el material para el forro (</a:t>
            </a:r>
            <a:r>
              <a:rPr lang="en-US" i="1" smtClean="0">
                <a:solidFill>
                  <a:prstClr val="black"/>
                </a:solidFill>
              </a:rPr>
              <a:t>Skivertex</a:t>
            </a:r>
            <a:r>
              <a:rPr lang="en-US" smtClean="0">
                <a:solidFill>
                  <a:prstClr val="black"/>
                </a:solidFill>
              </a:rPr>
              <a:t>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prstClr val="black"/>
                </a:solidFill>
              </a:rPr>
              <a:t>El grabado es metálico en oro y plata.</a:t>
            </a:r>
          </a:p>
        </p:txBody>
      </p:sp>
      <p:pic>
        <p:nvPicPr>
          <p:cNvPr id="13" name="Picture 12" descr="carton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8" y="1286173"/>
            <a:ext cx="1719771" cy="20968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Picture 13" descr="carton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8" y="1438573"/>
            <a:ext cx="1719771" cy="20968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14" descr="grabad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3382988"/>
            <a:ext cx="2365401" cy="32673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532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850"/>
            <a:ext cx="7313613" cy="868363"/>
          </a:xfrm>
        </p:spPr>
        <p:txBody>
          <a:bodyPr/>
          <a:lstStyle/>
          <a:p>
            <a:pPr eaLnBrk="1" hangingPunct="1"/>
            <a:r>
              <a:rPr lang="en-US" sz="4000" smtClean="0"/>
              <a:t>Cuerpo del libro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35400" y="1539875"/>
            <a:ext cx="439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Entrega:</a:t>
            </a:r>
            <a:r>
              <a:rPr lang="en-US" smtClean="0">
                <a:solidFill>
                  <a:prstClr val="black"/>
                </a:solidFill>
              </a:rPr>
              <a:t> Se recibe de la imprenta el material ya cortado y en orden.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9088" y="3502025"/>
            <a:ext cx="3876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Guarda: </a:t>
            </a:r>
            <a:r>
              <a:rPr lang="en-US" smtClean="0">
                <a:solidFill>
                  <a:prstClr val="black"/>
                </a:solidFill>
              </a:rPr>
              <a:t>Se coloca la </a:t>
            </a:r>
            <a:r>
              <a:rPr lang="en-US" i="1" smtClean="0">
                <a:solidFill>
                  <a:prstClr val="black"/>
                </a:solidFill>
              </a:rPr>
              <a:t>guarda</a:t>
            </a:r>
            <a:r>
              <a:rPr lang="en-US" smtClean="0">
                <a:solidFill>
                  <a:prstClr val="black"/>
                </a:solidFill>
              </a:rPr>
              <a:t> (pliego que une el forro con la primera página del libro).</a:t>
            </a:r>
            <a:endParaRPr lang="en-US" i="1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19625" y="5976938"/>
            <a:ext cx="427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Costura: </a:t>
            </a:r>
            <a:r>
              <a:rPr lang="en-US" smtClean="0">
                <a:solidFill>
                  <a:prstClr val="black"/>
                </a:solidFill>
              </a:rPr>
              <a:t>Se cose cada pliego en una máquina especial.</a:t>
            </a:r>
          </a:p>
        </p:txBody>
      </p:sp>
      <p:pic>
        <p:nvPicPr>
          <p:cNvPr id="10" name="Picture 9" descr="Cosi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854325"/>
            <a:ext cx="420846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_alzad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8" y="937419"/>
            <a:ext cx="3252717" cy="237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DSCN353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8" y="4425328"/>
            <a:ext cx="3607270" cy="2247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58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850"/>
            <a:ext cx="7313613" cy="868363"/>
          </a:xfrm>
        </p:spPr>
        <p:txBody>
          <a:bodyPr/>
          <a:lstStyle/>
          <a:p>
            <a:pPr eaLnBrk="1" hangingPunct="1"/>
            <a:r>
              <a:rPr lang="en-US" sz="4000" smtClean="0"/>
              <a:t>Cuerpo del libro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5613" y="1471613"/>
            <a:ext cx="5316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Encolado: </a:t>
            </a:r>
            <a:r>
              <a:rPr lang="en-US" smtClean="0">
                <a:solidFill>
                  <a:prstClr val="black"/>
                </a:solidFill>
              </a:rPr>
              <a:t>Se coloca el pegamento a todos los pliegos.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13413" y="6196013"/>
            <a:ext cx="2973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Prensado: </a:t>
            </a:r>
            <a:r>
              <a:rPr lang="en-US" smtClean="0">
                <a:solidFill>
                  <a:prstClr val="black"/>
                </a:solidFill>
              </a:rPr>
              <a:t>8 horas mínimo.</a:t>
            </a:r>
          </a:p>
        </p:txBody>
      </p:sp>
      <p:pic>
        <p:nvPicPr>
          <p:cNvPr id="7" name="Picture 6" descr="Encolar_lib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93" y="2143947"/>
            <a:ext cx="3546517" cy="2239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90000"/>
                <a:lumOff val="1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Prensado_de_libr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44" y="3144426"/>
            <a:ext cx="2654300" cy="266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424C7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81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90913" y="1335088"/>
            <a:ext cx="5135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Refine: </a:t>
            </a:r>
            <a:r>
              <a:rPr lang="en-US" smtClean="0">
                <a:solidFill>
                  <a:prstClr val="black"/>
                </a:solidFill>
              </a:rPr>
              <a:t>Con una máquina especial se redondea el margen derecho.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29288" y="5800725"/>
            <a:ext cx="3028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mtClean="0">
                <a:solidFill>
                  <a:prstClr val="black"/>
                </a:solidFill>
              </a:rPr>
              <a:t>Se coloca la pasta al cuerpo del libro.</a:t>
            </a:r>
          </a:p>
        </p:txBody>
      </p:sp>
      <p:pic>
        <p:nvPicPr>
          <p:cNvPr id="8" name="Picture 7" descr="DSCN35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7" y="301037"/>
            <a:ext cx="3524643" cy="2643482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9" name="Picture 8" descr="DSCN35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07" y="2226775"/>
            <a:ext cx="4013707" cy="30102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DSCN353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1186"/>
            <a:ext cx="4089085" cy="3066814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62138" y="5478463"/>
            <a:ext cx="3255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Cabezada: </a:t>
            </a:r>
            <a:r>
              <a:rPr lang="en-US" smtClean="0">
                <a:solidFill>
                  <a:prstClr val="black"/>
                </a:solidFill>
              </a:rPr>
              <a:t>Cinta que lleva el lomo arriba y abajo.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72100" y="2233613"/>
            <a:ext cx="3582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smtClean="0">
                <a:solidFill>
                  <a:prstClr val="black"/>
                </a:solidFill>
              </a:rPr>
              <a:t>Refuerzo: </a:t>
            </a:r>
            <a:r>
              <a:rPr lang="en-US" smtClean="0">
                <a:solidFill>
                  <a:prstClr val="black"/>
                </a:solidFill>
              </a:rPr>
              <a:t>Se pega una tela especial para reforzar el lomo.</a:t>
            </a:r>
          </a:p>
        </p:txBody>
      </p:sp>
    </p:spTree>
    <p:extLst>
      <p:ext uri="{BB962C8B-B14F-4D97-AF65-F5344CB8AC3E}">
        <p14:creationId xmlns:p14="http://schemas.microsoft.com/office/powerpoint/2010/main" val="15282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mano listones 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28" y="3138255"/>
            <a:ext cx="3273776" cy="340969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orejas seguda nuev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8001" y="-2351852"/>
            <a:ext cx="1357335" cy="6858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27138" y="1938338"/>
            <a:ext cx="685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Las orejas o señaladores que van en alguinas páginas, se hacen con el mismo material del forro y se cortan con un troquel.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Después se les pega papel autoadherible y se colocan una por una al margen derecho.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62100" y="4664075"/>
            <a:ext cx="246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El Misal llevará 6 listones</a:t>
            </a:r>
          </a:p>
        </p:txBody>
      </p:sp>
    </p:spTree>
    <p:extLst>
      <p:ext uri="{BB962C8B-B14F-4D97-AF65-F5344CB8AC3E}">
        <p14:creationId xmlns:p14="http://schemas.microsoft.com/office/powerpoint/2010/main" val="21330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69850"/>
            <a:ext cx="7313613" cy="868363"/>
          </a:xfrm>
        </p:spPr>
        <p:txBody>
          <a:bodyPr/>
          <a:lstStyle/>
          <a:p>
            <a:pPr eaLnBrk="1" hangingPunct="1"/>
            <a:r>
              <a:rPr lang="en-US" smtClean="0"/>
              <a:t>Imágenes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03463" y="915988"/>
            <a:ext cx="438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Realizadas por Fray Gabriel Chávez de la Mora</a:t>
            </a:r>
          </a:p>
        </p:txBody>
      </p:sp>
      <p:pic>
        <p:nvPicPr>
          <p:cNvPr id="15" name="Picture 14" descr="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4" y="1407132"/>
            <a:ext cx="3457668" cy="5065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15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1338" y="1657350"/>
            <a:ext cx="3870325" cy="4592638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80808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85888" y="6488113"/>
            <a:ext cx="183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Primera de forros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86388" y="6346825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Al inicio del Misal</a:t>
            </a:r>
          </a:p>
        </p:txBody>
      </p:sp>
    </p:spTree>
    <p:extLst>
      <p:ext uri="{BB962C8B-B14F-4D97-AF65-F5344CB8AC3E}">
        <p14:creationId xmlns:p14="http://schemas.microsoft.com/office/powerpoint/2010/main" val="42923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08741892"/>
              </p:ext>
            </p:extLst>
          </p:nvPr>
        </p:nvGraphicFramePr>
        <p:xfrm>
          <a:off x="1143000" y="685800"/>
          <a:ext cx="7162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4" y="473974"/>
            <a:ext cx="4171471" cy="5452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60908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33763" y="6215063"/>
            <a:ext cx="2266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La Natividad del Señor</a:t>
            </a:r>
          </a:p>
        </p:txBody>
      </p:sp>
    </p:spTree>
    <p:extLst>
      <p:ext uri="{BB962C8B-B14F-4D97-AF65-F5344CB8AC3E}">
        <p14:creationId xmlns:p14="http://schemas.microsoft.com/office/powerpoint/2010/main" val="225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8" y="363288"/>
            <a:ext cx="3803735" cy="4970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25488" y="5835650"/>
            <a:ext cx="3281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Al inicio del Tiempo de Cuaresma</a:t>
            </a:r>
          </a:p>
        </p:txBody>
      </p:sp>
      <p:pic>
        <p:nvPicPr>
          <p:cNvPr id="6" name="Picture 5" descr="6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42" y="1224743"/>
            <a:ext cx="3934447" cy="5084145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11763" y="341313"/>
            <a:ext cx="3367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Al inicio de la Misa vespertina de la Cena del Señor. Jueves Santo</a:t>
            </a:r>
          </a:p>
        </p:txBody>
      </p:sp>
    </p:spTree>
    <p:extLst>
      <p:ext uri="{BB962C8B-B14F-4D97-AF65-F5344CB8AC3E}">
        <p14:creationId xmlns:p14="http://schemas.microsoft.com/office/powerpoint/2010/main" val="8373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0" y="1375261"/>
            <a:ext cx="4032718" cy="52099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24" y="349854"/>
            <a:ext cx="4033144" cy="52099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52575" y="711200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Vigilia Pascual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72138" y="5822950"/>
            <a:ext cx="2398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Domingo de Pentecostés</a:t>
            </a:r>
          </a:p>
        </p:txBody>
      </p:sp>
    </p:spTree>
    <p:extLst>
      <p:ext uri="{BB962C8B-B14F-4D97-AF65-F5344CB8AC3E}">
        <p14:creationId xmlns:p14="http://schemas.microsoft.com/office/powerpoint/2010/main" val="183713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" y="282222"/>
            <a:ext cx="3650035" cy="464725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 descr="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71" y="1859075"/>
            <a:ext cx="3578122" cy="462262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90000"/>
                <a:lumOff val="1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70000" y="5295900"/>
            <a:ext cx="2398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Al inicio del Ordinario de la Misa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94250" y="1016000"/>
            <a:ext cx="346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Al inicio de las Plegarias eucarísticas</a:t>
            </a:r>
          </a:p>
        </p:txBody>
      </p:sp>
    </p:spTree>
    <p:extLst>
      <p:ext uri="{BB962C8B-B14F-4D97-AF65-F5344CB8AC3E}">
        <p14:creationId xmlns:p14="http://schemas.microsoft.com/office/powerpoint/2010/main" val="6636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599" y="138113"/>
            <a:ext cx="4221163" cy="5636078"/>
          </a:xfrm>
          <a:prstGeom prst="rect">
            <a:avLst/>
          </a:prstGeom>
          <a:noFill/>
          <a:ln w="9525">
            <a:solidFill>
              <a:srgbClr val="720808"/>
            </a:solidFill>
            <a:miter lim="800000"/>
            <a:headEnd/>
            <a:tailEnd/>
          </a:ln>
          <a:effectLst>
            <a:outerShdw blurRad="292100" dist="139700" dir="2700000" sx="102000" sy="102000" algn="tl" rotWithShape="0">
              <a:srgbClr val="720808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3600" y="5967412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Al </a:t>
            </a:r>
            <a:r>
              <a:rPr lang="en-US" sz="2400" b="1" dirty="0" err="1" smtClean="0">
                <a:solidFill>
                  <a:prstClr val="black"/>
                </a:solidFill>
              </a:rPr>
              <a:t>inicio</a:t>
            </a:r>
            <a:r>
              <a:rPr lang="en-US" sz="2400" b="1" dirty="0" smtClean="0">
                <a:solidFill>
                  <a:prstClr val="black"/>
                </a:solidFill>
              </a:rPr>
              <a:t> del </a:t>
            </a:r>
            <a:r>
              <a:rPr lang="en-US" sz="2400" b="1" dirty="0" err="1" smtClean="0">
                <a:solidFill>
                  <a:prstClr val="black"/>
                </a:solidFill>
              </a:rPr>
              <a:t>Propio</a:t>
            </a:r>
            <a:r>
              <a:rPr lang="en-US" sz="2400" b="1" dirty="0" smtClean="0">
                <a:solidFill>
                  <a:prstClr val="black"/>
                </a:solidFill>
              </a:rPr>
              <a:t> de los </a:t>
            </a:r>
            <a:r>
              <a:rPr lang="en-US" sz="2400" b="1" dirty="0" err="1" smtClean="0">
                <a:solidFill>
                  <a:prstClr val="black"/>
                </a:solidFill>
              </a:rPr>
              <a:t>santos</a:t>
            </a:r>
            <a:endParaRPr lang="en-US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3905250"/>
            <a:ext cx="2068512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4" name="Picture 3" descr="V 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660400"/>
            <a:ext cx="232251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 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801688"/>
            <a:ext cx="256381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 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265238"/>
            <a:ext cx="28114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V 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427288"/>
            <a:ext cx="191928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V 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557588"/>
            <a:ext cx="24860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V 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4346575"/>
            <a:ext cx="25431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Box 12"/>
          <p:cNvSpPr txBox="1">
            <a:spLocks noChangeArrowheads="1"/>
          </p:cNvSpPr>
          <p:nvPr/>
        </p:nvSpPr>
        <p:spPr bwMode="auto">
          <a:xfrm>
            <a:off x="1419225" y="74613"/>
            <a:ext cx="63865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prstClr val="black"/>
                </a:solidFill>
              </a:rPr>
              <a:t>Algunas viñetas contenidas en el Misal</a:t>
            </a:r>
          </a:p>
        </p:txBody>
      </p:sp>
      <p:pic>
        <p:nvPicPr>
          <p:cNvPr id="12" name="Picture 11" descr="V 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4557713"/>
            <a:ext cx="196215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7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Otros detalles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 err="1" smtClean="0"/>
              <a:t>Tiro</a:t>
            </a:r>
            <a:r>
              <a:rPr lang="en-US" sz="3200" dirty="0" smtClean="0"/>
              <a:t>: 10 000 </a:t>
            </a:r>
            <a:r>
              <a:rPr lang="en-US" sz="3200" dirty="0" err="1" smtClean="0"/>
              <a:t>ejemplares</a:t>
            </a:r>
            <a:r>
              <a:rPr lang="en-US" sz="3200" dirty="0" smtClean="0"/>
              <a:t>, de los </a:t>
            </a:r>
            <a:r>
              <a:rPr lang="en-US" sz="3200" dirty="0" err="1" smtClean="0"/>
              <a:t>cuales</a:t>
            </a:r>
            <a:r>
              <a:rPr lang="en-US" sz="3200" dirty="0" smtClean="0"/>
              <a:t> 1 000 </a:t>
            </a:r>
            <a:r>
              <a:rPr lang="en-US" sz="3200" dirty="0" err="1" smtClean="0"/>
              <a:t>serán</a:t>
            </a:r>
            <a:r>
              <a:rPr lang="en-US" sz="3200" dirty="0" smtClean="0"/>
              <a:t> </a:t>
            </a:r>
            <a:r>
              <a:rPr lang="en-US" altLang="en-US" sz="3200" dirty="0" smtClean="0"/>
              <a:t>“</a:t>
            </a:r>
            <a:r>
              <a:rPr lang="en-US" altLang="ja-JP" sz="3200" dirty="0" err="1" smtClean="0"/>
              <a:t>Edición</a:t>
            </a:r>
            <a:r>
              <a:rPr lang="en-US" altLang="ja-JP" sz="3200" dirty="0" smtClean="0"/>
              <a:t> Especial</a:t>
            </a:r>
            <a:r>
              <a:rPr lang="en-US" altLang="en-US" sz="3200" dirty="0" smtClean="0"/>
              <a:t>”</a:t>
            </a:r>
            <a:r>
              <a:rPr lang="en-US" altLang="ja-JP" sz="3200" dirty="0" smtClean="0"/>
              <a:t> (</a:t>
            </a:r>
            <a:r>
              <a:rPr lang="en-US" altLang="ja-JP" sz="3200" dirty="0" err="1" smtClean="0"/>
              <a:t>encuadernado</a:t>
            </a:r>
            <a:r>
              <a:rPr lang="en-US" altLang="ja-JP" sz="3200" dirty="0" smtClean="0"/>
              <a:t> en </a:t>
            </a:r>
            <a:r>
              <a:rPr lang="en-US" altLang="ja-JP" sz="3200" dirty="0" err="1" smtClean="0"/>
              <a:t>piel</a:t>
            </a:r>
            <a:r>
              <a:rPr lang="en-US" altLang="ja-JP" sz="3200" dirty="0" smtClean="0"/>
              <a:t> y cantos dorados).</a:t>
            </a:r>
          </a:p>
          <a:p>
            <a:pPr eaLnBrk="1" hangingPunct="1"/>
            <a:r>
              <a:rPr lang="en-US" sz="3200" dirty="0" smtClean="0"/>
              <a:t>La </a:t>
            </a:r>
            <a:r>
              <a:rPr lang="en-US" sz="3200" dirty="0" err="1" smtClean="0"/>
              <a:t>presente</a:t>
            </a:r>
            <a:r>
              <a:rPr lang="en-US" sz="3200" dirty="0" smtClean="0"/>
              <a:t> </a:t>
            </a:r>
            <a:r>
              <a:rPr lang="en-US" sz="3200" dirty="0" err="1" smtClean="0"/>
              <a:t>edición</a:t>
            </a:r>
            <a:r>
              <a:rPr lang="en-US" sz="3200" dirty="0" smtClean="0"/>
              <a:t> ha </a:t>
            </a:r>
            <a:r>
              <a:rPr lang="en-US" sz="3200" dirty="0" err="1" smtClean="0"/>
              <a:t>sido</a:t>
            </a:r>
            <a:r>
              <a:rPr lang="en-US" sz="3200" dirty="0" smtClean="0"/>
              <a:t> </a:t>
            </a:r>
            <a:r>
              <a:rPr lang="en-US" sz="3200" dirty="0" err="1" smtClean="0"/>
              <a:t>aprobada</a:t>
            </a:r>
            <a:r>
              <a:rPr lang="en-US" sz="3200" dirty="0" smtClean="0"/>
              <a:t>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uso</a:t>
            </a:r>
            <a:r>
              <a:rPr lang="en-US" sz="3200" dirty="0" smtClean="0"/>
              <a:t> </a:t>
            </a:r>
            <a:r>
              <a:rPr lang="en-US" sz="3200" dirty="0" err="1" smtClean="0"/>
              <a:t>oficial</a:t>
            </a:r>
            <a:r>
              <a:rPr lang="en-US" sz="3200" dirty="0" smtClean="0"/>
              <a:t> en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diócesis</a:t>
            </a:r>
            <a:r>
              <a:rPr lang="en-US" sz="3200" dirty="0" smtClean="0"/>
              <a:t> de </a:t>
            </a:r>
            <a:r>
              <a:rPr lang="en-US" sz="3200" dirty="0" err="1" smtClean="0"/>
              <a:t>Centroamérica</a:t>
            </a:r>
            <a:r>
              <a:rPr lang="en-US" sz="3200" dirty="0" smtClean="0"/>
              <a:t>, Venezuela y en </a:t>
            </a:r>
            <a:r>
              <a:rPr lang="en-US" sz="3200" dirty="0" err="1" smtClean="0"/>
              <a:t>Estados</a:t>
            </a:r>
            <a:r>
              <a:rPr lang="en-US" sz="3200" dirty="0" smtClean="0"/>
              <a:t> </a:t>
            </a:r>
            <a:r>
              <a:rPr lang="en-US" sz="3200" dirty="0" err="1" smtClean="0"/>
              <a:t>Unidos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4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mb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995363"/>
            <a:ext cx="2974975" cy="4292600"/>
          </a:xfrm>
          <a:prstGeom prst="rect">
            <a:avLst/>
          </a:prstGeom>
          <a:noFill/>
          <a:ln w="38100" cap="sq">
            <a:solidFill>
              <a:srgbClr val="EEA62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rgentina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995363"/>
            <a:ext cx="3141663" cy="4264025"/>
          </a:xfrm>
          <a:prstGeom prst="rect">
            <a:avLst/>
          </a:prstGeom>
          <a:noFill/>
          <a:ln w="38100" cap="sq">
            <a:solidFill>
              <a:srgbClr val="939A54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omano 197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0763" y="977900"/>
            <a:ext cx="3106737" cy="4294188"/>
          </a:xfrm>
          <a:prstGeom prst="rect">
            <a:avLst/>
          </a:prstGeom>
          <a:noFill/>
          <a:ln w="38100" cap="sq">
            <a:solidFill>
              <a:srgbClr val="FF66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dicion tipica 20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9538" y="965200"/>
            <a:ext cx="3016250" cy="4333875"/>
          </a:xfrm>
          <a:prstGeom prst="rect">
            <a:avLst/>
          </a:prstGeom>
          <a:noFill/>
          <a:ln w="38100" cap="sq">
            <a:solidFill>
              <a:srgbClr val="935A0C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atin1*****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944563"/>
            <a:ext cx="31400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omano segunda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931863"/>
            <a:ext cx="3070225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omano edición típica p. 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944563"/>
            <a:ext cx="3092450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nuevo roman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0650" y="1122363"/>
            <a:ext cx="3219450" cy="4446587"/>
          </a:xfrm>
          <a:prstGeom prst="rect">
            <a:avLst/>
          </a:prstGeom>
          <a:noFill/>
          <a:ln>
            <a:noFill/>
          </a:ln>
          <a:effectLst>
            <a:outerShdw blurRad="190500" dist="660400" dir="3119998" sx="92999" sy="92999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_Buena-Prens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5299075"/>
            <a:ext cx="336708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0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uelo sin motor">
  <a:themeElements>
    <a:clrScheme name="Vuelo sin motor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Vuelo sin motor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uelo sin motor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uelo sin motor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elo sin motor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elo sin motor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uelo sin motor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1093</TotalTime>
  <Words>3602</Words>
  <Application>Microsoft Office PowerPoint</Application>
  <PresentationFormat>Presentación en pantalla (4:3)</PresentationFormat>
  <Paragraphs>441</Paragraphs>
  <Slides>97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97</vt:i4>
      </vt:variant>
    </vt:vector>
  </HeadingPairs>
  <TitlesOfParts>
    <vt:vector size="100" baseType="lpstr">
      <vt:lpstr>Metro</vt:lpstr>
      <vt:lpstr>Inkwell</vt:lpstr>
      <vt:lpstr>Vuelo sin motor</vt:lpstr>
      <vt:lpstr>Presentación de PowerPoint</vt:lpstr>
      <vt:lpstr> 1. El libro litúrgico del Misal RomanO  </vt:lpstr>
      <vt:lpstr>Presentación de PowerPoint</vt:lpstr>
      <vt:lpstr>1. ¿Qué es un libro litúrgico?</vt:lpstr>
      <vt:lpstr>Presentación de PowerPoint</vt:lpstr>
      <vt:lpstr>Presentación de PowerPoint</vt:lpstr>
      <vt:lpstr>Las cuatro partes que constituye un libro litúrgico</vt:lpstr>
      <vt:lpstr>Presentación de PowerPoint</vt:lpstr>
      <vt:lpstr>Presentación de PowerPoint</vt:lpstr>
      <vt:lpstr>PRINCIPIOS DE SU FUNCIÓN EDUCATIVA</vt:lpstr>
      <vt:lpstr>2. IMPORTANCIA DEL LIBRO LITÚRGICO</vt:lpstr>
      <vt:lpstr>3. FUNCIÓN DE LOS LIBROS LITÚRGICOS</vt:lpstr>
      <vt:lpstr>Presentación de PowerPoint</vt:lpstr>
      <vt:lpstr>Presentación de PowerPoint</vt:lpstr>
      <vt:lpstr>4. CRITERIOS PARA EL USO DE LOS LIBROS LITÚRGICOS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RENOVACIÓN LITÚRGICA (S. XX)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IiI. Principios fundamentales de la Liturgiam Authenticam sobre las traducciones </vt:lpstr>
      <vt:lpstr>Aspectos que comprende  la liturgiam authenticam</vt:lpstr>
      <vt:lpstr>Tres principios fundamentales</vt:lpstr>
      <vt:lpstr>A. Principios  " GLOBALES  o ABARCADORES"  </vt:lpstr>
      <vt:lpstr>A. Principios sobre vocabulario </vt:lpstr>
      <vt:lpstr>A. Principios sobre sintaxis </vt:lpstr>
      <vt:lpstr>FINALIDAD DE LA AYUDAR A TRADUCTORES</vt:lpstr>
      <vt:lpstr>IV ELEMENTOS NUEVOS QUE ENRIQUECEN LA TERCERA EDICION TIPICA DEL  MISAL ROMANO.  EDICIÓN - IMPRESIÓN</vt:lpstr>
      <vt:lpstr>i. Propios del tiempo</vt:lpstr>
      <vt:lpstr>Presentación de PowerPoint</vt:lpstr>
      <vt:lpstr>B) MISAS DE VIGILIAS EN LAS SOLEMNIDADES:</vt:lpstr>
      <vt:lpstr>C) MISA CRSIMAL</vt:lpstr>
      <vt:lpstr>D) SECCIONES DEL MISAL  Cada sección del Misal cuenta ya con una introducción que indica la forma de usar con propiedad cada una de ellas.</vt:lpstr>
      <vt:lpstr>ii. Propio de los santos.</vt:lpstr>
      <vt:lpstr>1. En el calendario Universal:</vt:lpstr>
      <vt:lpstr>2. Se aprobó el Santoral propuesto por la CEM:</vt:lpstr>
      <vt:lpstr>Presentación de PowerPoint</vt:lpstr>
      <vt:lpstr>Presentación de PowerPoint</vt:lpstr>
      <vt:lpstr>3. Otros elementos aprobados:</vt:lpstr>
      <vt:lpstr>III.MISAS COMUNES DE LA SANTíSIMA VIRGEN:</vt:lpstr>
      <vt:lpstr>Tiempo Ordinario:</vt:lpstr>
      <vt:lpstr>Se conservan como están:</vt:lpstr>
      <vt:lpstr>IV. MISAS RITUALES:</vt:lpstr>
      <vt:lpstr>Presentación de PowerPoint</vt:lpstr>
      <vt:lpstr>V. MISAS Y ORACIONES PARA VARIAS NECESIDADES  Y DIVERSAS CIRCUNSTANCIAS. </vt:lpstr>
      <vt:lpstr>Presentación de PowerPoint</vt:lpstr>
      <vt:lpstr>vi. Misas votivas.</vt:lpstr>
      <vt:lpstr>Presentación de PowerPoint</vt:lpstr>
      <vt:lpstr>Presentación de PowerPoint</vt:lpstr>
      <vt:lpstr>Presentación de PowerPoint</vt:lpstr>
      <vt:lpstr>D) Misas Votivas de a Virgen María: </vt:lpstr>
      <vt:lpstr>Presentación de PowerPoint</vt:lpstr>
      <vt:lpstr>VII. ORDINARIO DE LA MISA.</vt:lpstr>
      <vt:lpstr>A) Fueron aprobaron nuevos:</vt:lpstr>
      <vt:lpstr>B) Apéndice del Ordinario de la Misa&gt;.</vt:lpstr>
      <vt:lpstr>Presentación de PowerPoint</vt:lpstr>
      <vt:lpstr>Presentación de PowerPoint</vt:lpstr>
      <vt:lpstr>VIII. INSTITUCION GENERAL DEL MISAL ROMANO (IGMR)</vt:lpstr>
      <vt:lpstr>Presentación de PowerPoint</vt:lpstr>
      <vt:lpstr>      XXXVII  Encuentro de Comisiones Provinciales y Diocesanas  para la Pastoral Litúrgica</vt:lpstr>
      <vt:lpstr>Misal Romano  segunda edición típica</vt:lpstr>
      <vt:lpstr>Misal Romano,  tercera edición típica</vt:lpstr>
      <vt:lpstr>Proceso</vt:lpstr>
      <vt:lpstr>Presentación de PowerPoint</vt:lpstr>
      <vt:lpstr>Presentación de PowerPoint</vt:lpstr>
      <vt:lpstr>ENCUADERNACIÓN PASTAS</vt:lpstr>
      <vt:lpstr>Cuerpo del libro</vt:lpstr>
      <vt:lpstr>Cuerpo del libro</vt:lpstr>
      <vt:lpstr>Presentación de PowerPoint</vt:lpstr>
      <vt:lpstr>Presentación de PowerPoint</vt:lpstr>
      <vt:lpstr>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Otros detalles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ELEMENTOS NUEVOS QUE ENRIQUECEN LA TERCERA EDICION TIPICA DEL  MISAL ROMANO</dc:title>
  <dc:creator>Owner</dc:creator>
  <cp:lastModifiedBy>END</cp:lastModifiedBy>
  <cp:revision>76</cp:revision>
  <dcterms:created xsi:type="dcterms:W3CDTF">2013-09-17T02:10:32Z</dcterms:created>
  <dcterms:modified xsi:type="dcterms:W3CDTF">2013-11-19T15:43:45Z</dcterms:modified>
</cp:coreProperties>
</file>